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473" r:id="rId2"/>
    <p:sldId id="464" r:id="rId3"/>
    <p:sldId id="474" r:id="rId4"/>
    <p:sldId id="476" r:id="rId5"/>
    <p:sldId id="475" r:id="rId6"/>
    <p:sldId id="478" r:id="rId7"/>
    <p:sldId id="479" r:id="rId8"/>
    <p:sldId id="482" r:id="rId9"/>
    <p:sldId id="481" r:id="rId10"/>
    <p:sldId id="483" r:id="rId11"/>
    <p:sldId id="484" r:id="rId12"/>
    <p:sldId id="486" r:id="rId13"/>
    <p:sldId id="485" r:id="rId14"/>
    <p:sldId id="487" r:id="rId15"/>
    <p:sldId id="488" r:id="rId16"/>
    <p:sldId id="489" r:id="rId17"/>
    <p:sldId id="490" r:id="rId18"/>
    <p:sldId id="491" r:id="rId19"/>
    <p:sldId id="492" r:id="rId20"/>
    <p:sldId id="448" r:id="rId21"/>
    <p:sldId id="493" r:id="rId22"/>
    <p:sldId id="494" r:id="rId23"/>
    <p:sldId id="495" r:id="rId24"/>
    <p:sldId id="496" r:id="rId25"/>
    <p:sldId id="497" r:id="rId26"/>
    <p:sldId id="498" r:id="rId27"/>
    <p:sldId id="499" r:id="rId28"/>
    <p:sldId id="500" r:id="rId29"/>
    <p:sldId id="501" r:id="rId30"/>
    <p:sldId id="502" r:id="rId31"/>
    <p:sldId id="505" r:id="rId32"/>
    <p:sldId id="506" r:id="rId33"/>
    <p:sldId id="504" r:id="rId34"/>
    <p:sldId id="503" r:id="rId35"/>
  </p:sldIdLst>
  <p:sldSz cx="9144000" cy="5143500" type="screen16x9"/>
  <p:notesSz cx="6858000" cy="9144000"/>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767"/>
    <a:srgbClr val="EDE793"/>
    <a:srgbClr val="595251"/>
    <a:srgbClr val="737211"/>
    <a:srgbClr val="0B5F84"/>
    <a:srgbClr val="009926"/>
    <a:srgbClr val="56534F"/>
    <a:srgbClr val="EFE895"/>
    <a:srgbClr val="585251"/>
    <a:srgbClr val="08B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autoAdjust="0"/>
    <p:restoredTop sz="94645"/>
  </p:normalViewPr>
  <p:slideViewPr>
    <p:cSldViewPr>
      <p:cViewPr varScale="1">
        <p:scale>
          <a:sx n="172" d="100"/>
          <a:sy n="172" d="100"/>
        </p:scale>
        <p:origin x="272" y="184"/>
      </p:cViewPr>
      <p:guideLst>
        <p:guide orient="horz" pos="1620"/>
        <p:guide pos="2517"/>
      </p:guideLst>
    </p:cSldViewPr>
  </p:slideViewPr>
  <p:notesTextViewPr>
    <p:cViewPr>
      <p:scale>
        <a:sx n="125" d="100"/>
        <a:sy n="125" d="100"/>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171C24-A66D-5649-BC70-17F6E63A35CE}"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zh-CN" altLang="en-US"/>
        </a:p>
      </dgm:t>
    </dgm:pt>
    <dgm:pt modelId="{CA4D607D-2731-C24B-806C-DDCA8E77F47E}">
      <dgm:prSet phldrT="[文本]"/>
      <dgm:spPr>
        <a:solidFill>
          <a:srgbClr val="737211"/>
        </a:solidFill>
      </dgm:spPr>
      <dgm:t>
        <a:bodyPr/>
        <a:lstStyle/>
        <a:p>
          <a:pPr algn="ctr"/>
          <a:r>
            <a:rPr lang="zh-CN" altLang="zh-CN" dirty="0"/>
            <a:t>字典定义表</a:t>
          </a:r>
          <a:r>
            <a:rPr lang="en-US" altLang="zh-CN" dirty="0"/>
            <a:t>:</a:t>
          </a:r>
          <a:endParaRPr lang="zh-CN" altLang="en-US" dirty="0"/>
        </a:p>
      </dgm:t>
    </dgm:pt>
    <dgm:pt modelId="{9D5DB6CE-57DF-E74D-86F1-BFE45C2D0800}" type="parTrans" cxnId="{423219D5-711F-764A-A7F5-330277E73BB3}">
      <dgm:prSet/>
      <dgm:spPr/>
      <dgm:t>
        <a:bodyPr/>
        <a:lstStyle/>
        <a:p>
          <a:pPr algn="ctr"/>
          <a:endParaRPr lang="zh-CN" altLang="en-US"/>
        </a:p>
      </dgm:t>
    </dgm:pt>
    <dgm:pt modelId="{E7D8FE02-5B71-6443-B570-EFBBE7206763}" type="sibTrans" cxnId="{423219D5-711F-764A-A7F5-330277E73BB3}">
      <dgm:prSet/>
      <dgm:spPr/>
      <dgm:t>
        <a:bodyPr/>
        <a:lstStyle/>
        <a:p>
          <a:pPr algn="ctr"/>
          <a:endParaRPr lang="zh-CN" altLang="en-US"/>
        </a:p>
      </dgm:t>
    </dgm:pt>
    <dgm:pt modelId="{3D2610BE-7F91-DD43-AFD1-5BE7238D19A0}">
      <dgm:prSet/>
      <dgm:spPr/>
      <dgm:t>
        <a:bodyPr/>
        <a:lstStyle/>
        <a:p>
          <a:pPr algn="l"/>
          <a:r>
            <a:rPr lang="zh-CN" altLang="en-US" dirty="0"/>
            <a:t>     字典编号</a:t>
          </a:r>
          <a:r>
            <a:rPr lang="en-US" altLang="zh-CN" dirty="0"/>
            <a:t>  </a:t>
          </a:r>
          <a:r>
            <a:rPr lang="zh-CN" altLang="en-US" dirty="0"/>
            <a:t>	</a:t>
          </a:r>
          <a:r>
            <a:rPr lang="en-US" altLang="zh-CN" dirty="0"/>
            <a:t>   ID</a:t>
          </a:r>
        </a:p>
      </dgm:t>
    </dgm:pt>
    <dgm:pt modelId="{270ED55E-40D9-8446-B009-3719A1DA0B9C}" type="parTrans" cxnId="{23AC5874-BEE1-2942-AF6D-9EFC6F7B2D5D}">
      <dgm:prSet/>
      <dgm:spPr/>
      <dgm:t>
        <a:bodyPr/>
        <a:lstStyle/>
        <a:p>
          <a:pPr algn="ctr"/>
          <a:endParaRPr lang="zh-CN" altLang="en-US"/>
        </a:p>
      </dgm:t>
    </dgm:pt>
    <dgm:pt modelId="{D0925985-17E1-7D4F-8A6E-0526647D4AD7}" type="sibTrans" cxnId="{23AC5874-BEE1-2942-AF6D-9EFC6F7B2D5D}">
      <dgm:prSet/>
      <dgm:spPr/>
      <dgm:t>
        <a:bodyPr/>
        <a:lstStyle/>
        <a:p>
          <a:pPr algn="ctr"/>
          <a:endParaRPr lang="zh-CN" altLang="en-US"/>
        </a:p>
      </dgm:t>
    </dgm:pt>
    <dgm:pt modelId="{A87E32BE-A4B7-BD4A-B853-440F62CA4091}">
      <dgm:prSet/>
      <dgm:spPr/>
      <dgm:t>
        <a:bodyPr/>
        <a:lstStyle/>
        <a:p>
          <a:pPr algn="ctr"/>
          <a:r>
            <a:rPr lang="en-US" altLang="zh-CN" dirty="0"/>
            <a:t> </a:t>
          </a:r>
          <a:r>
            <a:rPr lang="zh-CN" altLang="en-US" dirty="0"/>
            <a:t>字典编码</a:t>
          </a:r>
          <a:r>
            <a:rPr lang="en-US" altLang="zh-CN" dirty="0"/>
            <a:t>      CODE_TYPE</a:t>
          </a:r>
        </a:p>
      </dgm:t>
    </dgm:pt>
    <dgm:pt modelId="{6226A6BA-AA4E-1B40-9633-3C0DC9B5B94A}" type="parTrans" cxnId="{64EEC2DF-9131-3942-B9B4-78A84A884049}">
      <dgm:prSet/>
      <dgm:spPr/>
      <dgm:t>
        <a:bodyPr/>
        <a:lstStyle/>
        <a:p>
          <a:pPr algn="ctr"/>
          <a:endParaRPr lang="zh-CN" altLang="en-US"/>
        </a:p>
      </dgm:t>
    </dgm:pt>
    <dgm:pt modelId="{BE7EF0CC-77DF-6740-85C0-AB9B4E2EF757}" type="sibTrans" cxnId="{64EEC2DF-9131-3942-B9B4-78A84A884049}">
      <dgm:prSet/>
      <dgm:spPr/>
      <dgm:t>
        <a:bodyPr/>
        <a:lstStyle/>
        <a:p>
          <a:pPr algn="ctr"/>
          <a:endParaRPr lang="zh-CN" altLang="en-US"/>
        </a:p>
      </dgm:t>
    </dgm:pt>
    <dgm:pt modelId="{C5032B9A-BE9A-7F41-A336-4F55A7336445}">
      <dgm:prSet/>
      <dgm:spPr/>
      <dgm:t>
        <a:bodyPr/>
        <a:lstStyle/>
        <a:p>
          <a:pPr algn="ctr"/>
          <a:r>
            <a:rPr lang="zh-CN" altLang="en-US" dirty="0"/>
            <a:t>   字典名称</a:t>
          </a:r>
          <a:r>
            <a:rPr lang="en-US" altLang="zh-CN" dirty="0"/>
            <a:t>      CODE_NAME</a:t>
          </a:r>
        </a:p>
      </dgm:t>
    </dgm:pt>
    <dgm:pt modelId="{00A68A79-13DF-F341-8649-5F590A8DA27D}" type="parTrans" cxnId="{E3DEF9E3-7A12-4047-99FE-2DC46C7FB0BC}">
      <dgm:prSet/>
      <dgm:spPr/>
      <dgm:t>
        <a:bodyPr/>
        <a:lstStyle/>
        <a:p>
          <a:pPr algn="ctr"/>
          <a:endParaRPr lang="zh-CN" altLang="en-US"/>
        </a:p>
      </dgm:t>
    </dgm:pt>
    <dgm:pt modelId="{753386AD-B472-984B-8B70-92793942895C}" type="sibTrans" cxnId="{E3DEF9E3-7A12-4047-99FE-2DC46C7FB0BC}">
      <dgm:prSet/>
      <dgm:spPr/>
      <dgm:t>
        <a:bodyPr/>
        <a:lstStyle/>
        <a:p>
          <a:pPr algn="ctr"/>
          <a:endParaRPr lang="zh-CN" altLang="en-US"/>
        </a:p>
      </dgm:t>
    </dgm:pt>
    <dgm:pt modelId="{710B7179-3624-D445-8917-620FACEBF2E4}">
      <dgm:prSet/>
      <dgm:spPr/>
      <dgm:t>
        <a:bodyPr/>
        <a:lstStyle/>
        <a:p>
          <a:pPr algn="ctr"/>
          <a:r>
            <a:rPr lang="zh-CN" altLang="en-US" dirty="0"/>
            <a:t>状态	</a:t>
          </a:r>
          <a:r>
            <a:rPr lang="en-US" altLang="zh-CN" dirty="0"/>
            <a:t>        STATUS</a:t>
          </a:r>
        </a:p>
      </dgm:t>
    </dgm:pt>
    <dgm:pt modelId="{2861B331-116C-534A-876D-45F12C3531AD}" type="parTrans" cxnId="{E764EE8A-CB7B-C842-911B-790B15B226FD}">
      <dgm:prSet/>
      <dgm:spPr/>
      <dgm:t>
        <a:bodyPr/>
        <a:lstStyle/>
        <a:p>
          <a:pPr algn="ctr"/>
          <a:endParaRPr lang="zh-CN" altLang="en-US"/>
        </a:p>
      </dgm:t>
    </dgm:pt>
    <dgm:pt modelId="{51E3925E-55A3-F645-83B3-3F9D418E44FB}" type="sibTrans" cxnId="{E764EE8A-CB7B-C842-911B-790B15B226FD}">
      <dgm:prSet/>
      <dgm:spPr/>
      <dgm:t>
        <a:bodyPr/>
        <a:lstStyle/>
        <a:p>
          <a:pPr algn="ctr"/>
          <a:endParaRPr lang="zh-CN" altLang="en-US"/>
        </a:p>
      </dgm:t>
    </dgm:pt>
    <dgm:pt modelId="{0A792B12-7B97-8048-A985-EA76FA57B140}">
      <dgm:prSet/>
      <dgm:spPr/>
      <dgm:t>
        <a:bodyPr/>
        <a:lstStyle/>
        <a:p>
          <a:pPr algn="ctr"/>
          <a:r>
            <a:rPr lang="zh-CN" altLang="en-US" dirty="0"/>
            <a:t>描述</a:t>
          </a:r>
          <a:r>
            <a:rPr lang="en-US" altLang="zh-CN" dirty="0"/>
            <a:t>       </a:t>
          </a:r>
          <a:r>
            <a:rPr lang="zh-CN" altLang="en-US" dirty="0"/>
            <a:t>     </a:t>
          </a:r>
          <a:r>
            <a:rPr lang="en-US" altLang="zh-CN" dirty="0"/>
            <a:t>DESC</a:t>
          </a:r>
        </a:p>
      </dgm:t>
    </dgm:pt>
    <dgm:pt modelId="{F9873BBD-7039-7C48-B913-1699A5606696}" type="parTrans" cxnId="{2206CE0E-CDCF-6745-81B4-BCCACD743716}">
      <dgm:prSet/>
      <dgm:spPr/>
      <dgm:t>
        <a:bodyPr/>
        <a:lstStyle/>
        <a:p>
          <a:pPr algn="ctr"/>
          <a:endParaRPr lang="zh-CN" altLang="en-US"/>
        </a:p>
      </dgm:t>
    </dgm:pt>
    <dgm:pt modelId="{218085D6-78F2-984D-9B83-AE5668A3B53F}" type="sibTrans" cxnId="{2206CE0E-CDCF-6745-81B4-BCCACD743716}">
      <dgm:prSet/>
      <dgm:spPr/>
      <dgm:t>
        <a:bodyPr/>
        <a:lstStyle/>
        <a:p>
          <a:pPr algn="ctr"/>
          <a:endParaRPr lang="zh-CN" altLang="en-US"/>
        </a:p>
      </dgm:t>
    </dgm:pt>
    <dgm:pt modelId="{C1E3B01A-3614-D84B-B027-B9492E1C0D97}" type="pres">
      <dgm:prSet presAssocID="{81171C24-A66D-5649-BC70-17F6E63A35CE}" presName="diagram" presStyleCnt="0">
        <dgm:presLayoutVars>
          <dgm:chPref val="1"/>
          <dgm:dir/>
          <dgm:animOne val="branch"/>
          <dgm:animLvl val="lvl"/>
          <dgm:resizeHandles val="exact"/>
        </dgm:presLayoutVars>
      </dgm:prSet>
      <dgm:spPr/>
    </dgm:pt>
    <dgm:pt modelId="{4E70E0CA-5069-FF41-BD8F-11950F97D678}" type="pres">
      <dgm:prSet presAssocID="{CA4D607D-2731-C24B-806C-DDCA8E77F47E}" presName="root1" presStyleCnt="0"/>
      <dgm:spPr/>
    </dgm:pt>
    <dgm:pt modelId="{D282F175-01EB-5D4E-9A89-173B9FF1505C}" type="pres">
      <dgm:prSet presAssocID="{CA4D607D-2731-C24B-806C-DDCA8E77F47E}" presName="LevelOneTextNode" presStyleLbl="node0" presStyleIdx="0" presStyleCnt="1" custScaleX="21010" custScaleY="21722">
        <dgm:presLayoutVars>
          <dgm:chPref val="3"/>
        </dgm:presLayoutVars>
      </dgm:prSet>
      <dgm:spPr/>
    </dgm:pt>
    <dgm:pt modelId="{F4431416-CD6B-684F-81FD-2CB8AA17CA64}" type="pres">
      <dgm:prSet presAssocID="{CA4D607D-2731-C24B-806C-DDCA8E77F47E}" presName="level2hierChild" presStyleCnt="0"/>
      <dgm:spPr/>
    </dgm:pt>
    <dgm:pt modelId="{CF1FBA47-6C32-0F41-8D23-4B2164A49CD8}" type="pres">
      <dgm:prSet presAssocID="{270ED55E-40D9-8446-B009-3719A1DA0B9C}" presName="conn2-1" presStyleLbl="parChTrans1D2" presStyleIdx="0" presStyleCnt="5"/>
      <dgm:spPr/>
    </dgm:pt>
    <dgm:pt modelId="{50D89C5E-2A23-1045-853D-06CAFD4D5F4C}" type="pres">
      <dgm:prSet presAssocID="{270ED55E-40D9-8446-B009-3719A1DA0B9C}" presName="connTx" presStyleLbl="parChTrans1D2" presStyleIdx="0" presStyleCnt="5"/>
      <dgm:spPr/>
    </dgm:pt>
    <dgm:pt modelId="{76B74E17-12D1-644C-AA81-E45FA0D4C025}" type="pres">
      <dgm:prSet presAssocID="{3D2610BE-7F91-DD43-AFD1-5BE7238D19A0}" presName="root2" presStyleCnt="0"/>
      <dgm:spPr/>
    </dgm:pt>
    <dgm:pt modelId="{CD21BB08-DC2E-C244-9C04-C4BBAE7C77D8}" type="pres">
      <dgm:prSet presAssocID="{3D2610BE-7F91-DD43-AFD1-5BE7238D19A0}" presName="LevelTwoTextNode" presStyleLbl="node2" presStyleIdx="0" presStyleCnt="5" custScaleX="36991" custScaleY="12697">
        <dgm:presLayoutVars>
          <dgm:chPref val="3"/>
        </dgm:presLayoutVars>
      </dgm:prSet>
      <dgm:spPr/>
    </dgm:pt>
    <dgm:pt modelId="{44F4D566-70A2-F241-8715-0C236A449DD6}" type="pres">
      <dgm:prSet presAssocID="{3D2610BE-7F91-DD43-AFD1-5BE7238D19A0}" presName="level3hierChild" presStyleCnt="0"/>
      <dgm:spPr/>
    </dgm:pt>
    <dgm:pt modelId="{845194D9-1162-A64D-B0FD-8033F500606B}" type="pres">
      <dgm:prSet presAssocID="{6226A6BA-AA4E-1B40-9633-3C0DC9B5B94A}" presName="conn2-1" presStyleLbl="parChTrans1D2" presStyleIdx="1" presStyleCnt="5"/>
      <dgm:spPr/>
    </dgm:pt>
    <dgm:pt modelId="{AF35367C-38C5-3B48-9B29-F756D6F23726}" type="pres">
      <dgm:prSet presAssocID="{6226A6BA-AA4E-1B40-9633-3C0DC9B5B94A}" presName="connTx" presStyleLbl="parChTrans1D2" presStyleIdx="1" presStyleCnt="5"/>
      <dgm:spPr/>
    </dgm:pt>
    <dgm:pt modelId="{BE52FA0C-9493-184A-A828-4B3B2BE83638}" type="pres">
      <dgm:prSet presAssocID="{A87E32BE-A4B7-BD4A-B853-440F62CA4091}" presName="root2" presStyleCnt="0"/>
      <dgm:spPr/>
    </dgm:pt>
    <dgm:pt modelId="{CE45AA1F-72F2-404B-B7F0-442ACC979658}" type="pres">
      <dgm:prSet presAssocID="{A87E32BE-A4B7-BD4A-B853-440F62CA4091}" presName="LevelTwoTextNode" presStyleLbl="node2" presStyleIdx="1" presStyleCnt="5" custScaleX="36531" custScaleY="12034">
        <dgm:presLayoutVars>
          <dgm:chPref val="3"/>
        </dgm:presLayoutVars>
      </dgm:prSet>
      <dgm:spPr/>
    </dgm:pt>
    <dgm:pt modelId="{44E0530F-2F85-374B-AC44-26032CA42C02}" type="pres">
      <dgm:prSet presAssocID="{A87E32BE-A4B7-BD4A-B853-440F62CA4091}" presName="level3hierChild" presStyleCnt="0"/>
      <dgm:spPr/>
    </dgm:pt>
    <dgm:pt modelId="{1F000F92-4FE1-FD47-AAA4-31AB5BFF0494}" type="pres">
      <dgm:prSet presAssocID="{00A68A79-13DF-F341-8649-5F590A8DA27D}" presName="conn2-1" presStyleLbl="parChTrans1D2" presStyleIdx="2" presStyleCnt="5"/>
      <dgm:spPr/>
    </dgm:pt>
    <dgm:pt modelId="{FEDEF238-3B61-D843-8B08-00E692BD27F7}" type="pres">
      <dgm:prSet presAssocID="{00A68A79-13DF-F341-8649-5F590A8DA27D}" presName="connTx" presStyleLbl="parChTrans1D2" presStyleIdx="2" presStyleCnt="5"/>
      <dgm:spPr/>
    </dgm:pt>
    <dgm:pt modelId="{B32FD607-B283-FC45-83BE-560C69B66FAE}" type="pres">
      <dgm:prSet presAssocID="{C5032B9A-BE9A-7F41-A336-4F55A7336445}" presName="root2" presStyleCnt="0"/>
      <dgm:spPr/>
    </dgm:pt>
    <dgm:pt modelId="{D8857EBB-4436-9348-B614-BC74A96C81D3}" type="pres">
      <dgm:prSet presAssocID="{C5032B9A-BE9A-7F41-A336-4F55A7336445}" presName="LevelTwoTextNode" presStyleLbl="node2" presStyleIdx="2" presStyleCnt="5" custScaleX="36531" custScaleY="12034">
        <dgm:presLayoutVars>
          <dgm:chPref val="3"/>
        </dgm:presLayoutVars>
      </dgm:prSet>
      <dgm:spPr/>
    </dgm:pt>
    <dgm:pt modelId="{193B7FC5-AC8F-AB46-B6AC-2FCD3C7D0A36}" type="pres">
      <dgm:prSet presAssocID="{C5032B9A-BE9A-7F41-A336-4F55A7336445}" presName="level3hierChild" presStyleCnt="0"/>
      <dgm:spPr/>
    </dgm:pt>
    <dgm:pt modelId="{62A2992F-3644-414F-9AB5-626DEE002679}" type="pres">
      <dgm:prSet presAssocID="{2861B331-116C-534A-876D-45F12C3531AD}" presName="conn2-1" presStyleLbl="parChTrans1D2" presStyleIdx="3" presStyleCnt="5"/>
      <dgm:spPr/>
    </dgm:pt>
    <dgm:pt modelId="{D63D415C-99E5-BB4F-843C-A47E0EEAB4BB}" type="pres">
      <dgm:prSet presAssocID="{2861B331-116C-534A-876D-45F12C3531AD}" presName="connTx" presStyleLbl="parChTrans1D2" presStyleIdx="3" presStyleCnt="5"/>
      <dgm:spPr/>
    </dgm:pt>
    <dgm:pt modelId="{BEA89FDC-9799-6946-B5BA-EB827382CD8B}" type="pres">
      <dgm:prSet presAssocID="{710B7179-3624-D445-8917-620FACEBF2E4}" presName="root2" presStyleCnt="0"/>
      <dgm:spPr/>
    </dgm:pt>
    <dgm:pt modelId="{0710A0FD-1904-DF4A-B0F5-2D38D0DC0FF6}" type="pres">
      <dgm:prSet presAssocID="{710B7179-3624-D445-8917-620FACEBF2E4}" presName="LevelTwoTextNode" presStyleLbl="node2" presStyleIdx="3" presStyleCnt="5" custScaleX="37547" custScaleY="12307">
        <dgm:presLayoutVars>
          <dgm:chPref val="3"/>
        </dgm:presLayoutVars>
      </dgm:prSet>
      <dgm:spPr/>
    </dgm:pt>
    <dgm:pt modelId="{731F02CB-8C1B-E942-B7D0-57B360BE6955}" type="pres">
      <dgm:prSet presAssocID="{710B7179-3624-D445-8917-620FACEBF2E4}" presName="level3hierChild" presStyleCnt="0"/>
      <dgm:spPr/>
    </dgm:pt>
    <dgm:pt modelId="{CB8A68E2-6C7E-3D45-9271-320B9142622E}" type="pres">
      <dgm:prSet presAssocID="{F9873BBD-7039-7C48-B913-1699A5606696}" presName="conn2-1" presStyleLbl="parChTrans1D2" presStyleIdx="4" presStyleCnt="5"/>
      <dgm:spPr/>
    </dgm:pt>
    <dgm:pt modelId="{30E390F3-996C-264C-A32C-CE0967505A25}" type="pres">
      <dgm:prSet presAssocID="{F9873BBD-7039-7C48-B913-1699A5606696}" presName="connTx" presStyleLbl="parChTrans1D2" presStyleIdx="4" presStyleCnt="5"/>
      <dgm:spPr/>
    </dgm:pt>
    <dgm:pt modelId="{D8D09273-7916-0C4C-844E-8B8F16846F5E}" type="pres">
      <dgm:prSet presAssocID="{0A792B12-7B97-8048-A985-EA76FA57B140}" presName="root2" presStyleCnt="0"/>
      <dgm:spPr/>
    </dgm:pt>
    <dgm:pt modelId="{84C22E7A-D8F7-9747-AE92-41F8CCE638B6}" type="pres">
      <dgm:prSet presAssocID="{0A792B12-7B97-8048-A985-EA76FA57B140}" presName="LevelTwoTextNode" presStyleLbl="node2" presStyleIdx="4" presStyleCnt="5" custScaleX="37547" custScaleY="12307">
        <dgm:presLayoutVars>
          <dgm:chPref val="3"/>
        </dgm:presLayoutVars>
      </dgm:prSet>
      <dgm:spPr/>
    </dgm:pt>
    <dgm:pt modelId="{C06E8F5D-79F6-2349-92E5-CBBDBC1739D5}" type="pres">
      <dgm:prSet presAssocID="{0A792B12-7B97-8048-A985-EA76FA57B140}" presName="level3hierChild" presStyleCnt="0"/>
      <dgm:spPr/>
    </dgm:pt>
  </dgm:ptLst>
  <dgm:cxnLst>
    <dgm:cxn modelId="{2206CE0E-CDCF-6745-81B4-BCCACD743716}" srcId="{CA4D607D-2731-C24B-806C-DDCA8E77F47E}" destId="{0A792B12-7B97-8048-A985-EA76FA57B140}" srcOrd="4" destOrd="0" parTransId="{F9873BBD-7039-7C48-B913-1699A5606696}" sibTransId="{218085D6-78F2-984D-9B83-AE5668A3B53F}"/>
    <dgm:cxn modelId="{DB280A10-BC99-BB48-AE34-4269E9F462E2}" type="presOf" srcId="{6226A6BA-AA4E-1B40-9633-3C0DC9B5B94A}" destId="{AF35367C-38C5-3B48-9B29-F756D6F23726}" srcOrd="1" destOrd="0" presId="urn:microsoft.com/office/officeart/2005/8/layout/hierarchy2"/>
    <dgm:cxn modelId="{8ADD4314-9764-8846-9E4C-D28BD3D965B3}" type="presOf" srcId="{6226A6BA-AA4E-1B40-9633-3C0DC9B5B94A}" destId="{845194D9-1162-A64D-B0FD-8033F500606B}" srcOrd="0" destOrd="0" presId="urn:microsoft.com/office/officeart/2005/8/layout/hierarchy2"/>
    <dgm:cxn modelId="{67B27A41-907B-3A49-96DB-957F2FBE0BA3}" type="presOf" srcId="{CA4D607D-2731-C24B-806C-DDCA8E77F47E}" destId="{D282F175-01EB-5D4E-9A89-173B9FF1505C}" srcOrd="0" destOrd="0" presId="urn:microsoft.com/office/officeart/2005/8/layout/hierarchy2"/>
    <dgm:cxn modelId="{3E721F4B-CB3A-B34B-A4E5-4AF39CD6C218}" type="presOf" srcId="{2861B331-116C-534A-876D-45F12C3531AD}" destId="{62A2992F-3644-414F-9AB5-626DEE002679}" srcOrd="0" destOrd="0" presId="urn:microsoft.com/office/officeart/2005/8/layout/hierarchy2"/>
    <dgm:cxn modelId="{EBC4D34D-B463-9F46-A079-1A0964CB795E}" type="presOf" srcId="{81171C24-A66D-5649-BC70-17F6E63A35CE}" destId="{C1E3B01A-3614-D84B-B027-B9492E1C0D97}" srcOrd="0" destOrd="0" presId="urn:microsoft.com/office/officeart/2005/8/layout/hierarchy2"/>
    <dgm:cxn modelId="{C41DFF50-16B4-8140-B6DE-F86FA8E88B1B}" type="presOf" srcId="{C5032B9A-BE9A-7F41-A336-4F55A7336445}" destId="{D8857EBB-4436-9348-B614-BC74A96C81D3}" srcOrd="0" destOrd="0" presId="urn:microsoft.com/office/officeart/2005/8/layout/hierarchy2"/>
    <dgm:cxn modelId="{93C2E055-AE4E-6444-85AC-680AE54FC1B2}" type="presOf" srcId="{F9873BBD-7039-7C48-B913-1699A5606696}" destId="{CB8A68E2-6C7E-3D45-9271-320B9142622E}" srcOrd="0" destOrd="0" presId="urn:microsoft.com/office/officeart/2005/8/layout/hierarchy2"/>
    <dgm:cxn modelId="{FA1B165D-A012-4744-94E0-2B6E1E85C8F6}" type="presOf" srcId="{A87E32BE-A4B7-BD4A-B853-440F62CA4091}" destId="{CE45AA1F-72F2-404B-B7F0-442ACC979658}" srcOrd="0" destOrd="0" presId="urn:microsoft.com/office/officeart/2005/8/layout/hierarchy2"/>
    <dgm:cxn modelId="{B37E3460-F130-734E-9F0B-C6622ED9F964}" type="presOf" srcId="{F9873BBD-7039-7C48-B913-1699A5606696}" destId="{30E390F3-996C-264C-A32C-CE0967505A25}" srcOrd="1" destOrd="0" presId="urn:microsoft.com/office/officeart/2005/8/layout/hierarchy2"/>
    <dgm:cxn modelId="{23AC5874-BEE1-2942-AF6D-9EFC6F7B2D5D}" srcId="{CA4D607D-2731-C24B-806C-DDCA8E77F47E}" destId="{3D2610BE-7F91-DD43-AFD1-5BE7238D19A0}" srcOrd="0" destOrd="0" parTransId="{270ED55E-40D9-8446-B009-3719A1DA0B9C}" sibTransId="{D0925985-17E1-7D4F-8A6E-0526647D4AD7}"/>
    <dgm:cxn modelId="{AACDBB74-9E35-0548-9308-27EE5488818E}" type="presOf" srcId="{3D2610BE-7F91-DD43-AFD1-5BE7238D19A0}" destId="{CD21BB08-DC2E-C244-9C04-C4BBAE7C77D8}" srcOrd="0" destOrd="0" presId="urn:microsoft.com/office/officeart/2005/8/layout/hierarchy2"/>
    <dgm:cxn modelId="{88E7BC88-8E25-0548-A964-87F321837BB9}" type="presOf" srcId="{2861B331-116C-534A-876D-45F12C3531AD}" destId="{D63D415C-99E5-BB4F-843C-A47E0EEAB4BB}" srcOrd="1" destOrd="0" presId="urn:microsoft.com/office/officeart/2005/8/layout/hierarchy2"/>
    <dgm:cxn modelId="{6CF3E089-FE3D-2643-96DF-ECF252B92111}" type="presOf" srcId="{00A68A79-13DF-F341-8649-5F590A8DA27D}" destId="{1F000F92-4FE1-FD47-AAA4-31AB5BFF0494}" srcOrd="0" destOrd="0" presId="urn:microsoft.com/office/officeart/2005/8/layout/hierarchy2"/>
    <dgm:cxn modelId="{E764EE8A-CB7B-C842-911B-790B15B226FD}" srcId="{CA4D607D-2731-C24B-806C-DDCA8E77F47E}" destId="{710B7179-3624-D445-8917-620FACEBF2E4}" srcOrd="3" destOrd="0" parTransId="{2861B331-116C-534A-876D-45F12C3531AD}" sibTransId="{51E3925E-55A3-F645-83B3-3F9D418E44FB}"/>
    <dgm:cxn modelId="{6778B295-AF1D-A84C-A6F9-A1307745E364}" type="presOf" srcId="{00A68A79-13DF-F341-8649-5F590A8DA27D}" destId="{FEDEF238-3B61-D843-8B08-00E692BD27F7}" srcOrd="1" destOrd="0" presId="urn:microsoft.com/office/officeart/2005/8/layout/hierarchy2"/>
    <dgm:cxn modelId="{DBF4FDC0-1F05-DB4F-B634-286273E73F7C}" type="presOf" srcId="{270ED55E-40D9-8446-B009-3719A1DA0B9C}" destId="{CF1FBA47-6C32-0F41-8D23-4B2164A49CD8}" srcOrd="0" destOrd="0" presId="urn:microsoft.com/office/officeart/2005/8/layout/hierarchy2"/>
    <dgm:cxn modelId="{423219D5-711F-764A-A7F5-330277E73BB3}" srcId="{81171C24-A66D-5649-BC70-17F6E63A35CE}" destId="{CA4D607D-2731-C24B-806C-DDCA8E77F47E}" srcOrd="0" destOrd="0" parTransId="{9D5DB6CE-57DF-E74D-86F1-BFE45C2D0800}" sibTransId="{E7D8FE02-5B71-6443-B570-EFBBE7206763}"/>
    <dgm:cxn modelId="{64EEC2DF-9131-3942-B9B4-78A84A884049}" srcId="{CA4D607D-2731-C24B-806C-DDCA8E77F47E}" destId="{A87E32BE-A4B7-BD4A-B853-440F62CA4091}" srcOrd="1" destOrd="0" parTransId="{6226A6BA-AA4E-1B40-9633-3C0DC9B5B94A}" sibTransId="{BE7EF0CC-77DF-6740-85C0-AB9B4E2EF757}"/>
    <dgm:cxn modelId="{AD6799E1-9A30-E445-B913-34CB807C20D8}" type="presOf" srcId="{0A792B12-7B97-8048-A985-EA76FA57B140}" destId="{84C22E7A-D8F7-9747-AE92-41F8CCE638B6}" srcOrd="0" destOrd="0" presId="urn:microsoft.com/office/officeart/2005/8/layout/hierarchy2"/>
    <dgm:cxn modelId="{E3DEF9E3-7A12-4047-99FE-2DC46C7FB0BC}" srcId="{CA4D607D-2731-C24B-806C-DDCA8E77F47E}" destId="{C5032B9A-BE9A-7F41-A336-4F55A7336445}" srcOrd="2" destOrd="0" parTransId="{00A68A79-13DF-F341-8649-5F590A8DA27D}" sibTransId="{753386AD-B472-984B-8B70-92793942895C}"/>
    <dgm:cxn modelId="{82230FF6-AF14-2B4E-A15D-A30AD0F38C00}" type="presOf" srcId="{710B7179-3624-D445-8917-620FACEBF2E4}" destId="{0710A0FD-1904-DF4A-B0F5-2D38D0DC0FF6}" srcOrd="0" destOrd="0" presId="urn:microsoft.com/office/officeart/2005/8/layout/hierarchy2"/>
    <dgm:cxn modelId="{C356D7FB-075C-5D4A-A0F2-DFC8BE0B45A3}" type="presOf" srcId="{270ED55E-40D9-8446-B009-3719A1DA0B9C}" destId="{50D89C5E-2A23-1045-853D-06CAFD4D5F4C}" srcOrd="1" destOrd="0" presId="urn:microsoft.com/office/officeart/2005/8/layout/hierarchy2"/>
    <dgm:cxn modelId="{5F3DBAC3-D1DB-C542-83D0-C8CF9469359D}" type="presParOf" srcId="{C1E3B01A-3614-D84B-B027-B9492E1C0D97}" destId="{4E70E0CA-5069-FF41-BD8F-11950F97D678}" srcOrd="0" destOrd="0" presId="urn:microsoft.com/office/officeart/2005/8/layout/hierarchy2"/>
    <dgm:cxn modelId="{B3E15F41-DFF2-A144-995A-A0C1561A34FA}" type="presParOf" srcId="{4E70E0CA-5069-FF41-BD8F-11950F97D678}" destId="{D282F175-01EB-5D4E-9A89-173B9FF1505C}" srcOrd="0" destOrd="0" presId="urn:microsoft.com/office/officeart/2005/8/layout/hierarchy2"/>
    <dgm:cxn modelId="{C7961A5F-8A4F-3A4C-BE87-89A7F051776E}" type="presParOf" srcId="{4E70E0CA-5069-FF41-BD8F-11950F97D678}" destId="{F4431416-CD6B-684F-81FD-2CB8AA17CA64}" srcOrd="1" destOrd="0" presId="urn:microsoft.com/office/officeart/2005/8/layout/hierarchy2"/>
    <dgm:cxn modelId="{97080BC4-ED45-1C49-8FA7-6DCFE444B81C}" type="presParOf" srcId="{F4431416-CD6B-684F-81FD-2CB8AA17CA64}" destId="{CF1FBA47-6C32-0F41-8D23-4B2164A49CD8}" srcOrd="0" destOrd="0" presId="urn:microsoft.com/office/officeart/2005/8/layout/hierarchy2"/>
    <dgm:cxn modelId="{7DD40E5D-1A59-2446-A6C4-47C6A326F217}" type="presParOf" srcId="{CF1FBA47-6C32-0F41-8D23-4B2164A49CD8}" destId="{50D89C5E-2A23-1045-853D-06CAFD4D5F4C}" srcOrd="0" destOrd="0" presId="urn:microsoft.com/office/officeart/2005/8/layout/hierarchy2"/>
    <dgm:cxn modelId="{A9F8FDBF-DBC4-F54B-BF3B-238A7F089B5E}" type="presParOf" srcId="{F4431416-CD6B-684F-81FD-2CB8AA17CA64}" destId="{76B74E17-12D1-644C-AA81-E45FA0D4C025}" srcOrd="1" destOrd="0" presId="urn:microsoft.com/office/officeart/2005/8/layout/hierarchy2"/>
    <dgm:cxn modelId="{DF371455-FAA5-FB47-931C-A682C72200AE}" type="presParOf" srcId="{76B74E17-12D1-644C-AA81-E45FA0D4C025}" destId="{CD21BB08-DC2E-C244-9C04-C4BBAE7C77D8}" srcOrd="0" destOrd="0" presId="urn:microsoft.com/office/officeart/2005/8/layout/hierarchy2"/>
    <dgm:cxn modelId="{B68DB48F-731E-2647-9700-A84F48F70445}" type="presParOf" srcId="{76B74E17-12D1-644C-AA81-E45FA0D4C025}" destId="{44F4D566-70A2-F241-8715-0C236A449DD6}" srcOrd="1" destOrd="0" presId="urn:microsoft.com/office/officeart/2005/8/layout/hierarchy2"/>
    <dgm:cxn modelId="{1DEA19F9-582D-2A4D-8436-26918CD60165}" type="presParOf" srcId="{F4431416-CD6B-684F-81FD-2CB8AA17CA64}" destId="{845194D9-1162-A64D-B0FD-8033F500606B}" srcOrd="2" destOrd="0" presId="urn:microsoft.com/office/officeart/2005/8/layout/hierarchy2"/>
    <dgm:cxn modelId="{C90438F3-801D-D745-872B-0AD808FF3D6C}" type="presParOf" srcId="{845194D9-1162-A64D-B0FD-8033F500606B}" destId="{AF35367C-38C5-3B48-9B29-F756D6F23726}" srcOrd="0" destOrd="0" presId="urn:microsoft.com/office/officeart/2005/8/layout/hierarchy2"/>
    <dgm:cxn modelId="{DD2822A7-53BA-7148-A7A7-2D0BD718F110}" type="presParOf" srcId="{F4431416-CD6B-684F-81FD-2CB8AA17CA64}" destId="{BE52FA0C-9493-184A-A828-4B3B2BE83638}" srcOrd="3" destOrd="0" presId="urn:microsoft.com/office/officeart/2005/8/layout/hierarchy2"/>
    <dgm:cxn modelId="{57B7AFD9-55FF-D44C-8008-9A17F8892EDE}" type="presParOf" srcId="{BE52FA0C-9493-184A-A828-4B3B2BE83638}" destId="{CE45AA1F-72F2-404B-B7F0-442ACC979658}" srcOrd="0" destOrd="0" presId="urn:microsoft.com/office/officeart/2005/8/layout/hierarchy2"/>
    <dgm:cxn modelId="{83F9ACF3-FB20-EE46-80AA-9F29D7930209}" type="presParOf" srcId="{BE52FA0C-9493-184A-A828-4B3B2BE83638}" destId="{44E0530F-2F85-374B-AC44-26032CA42C02}" srcOrd="1" destOrd="0" presId="urn:microsoft.com/office/officeart/2005/8/layout/hierarchy2"/>
    <dgm:cxn modelId="{A52B2C5E-2248-1B47-9A04-DE294610B77B}" type="presParOf" srcId="{F4431416-CD6B-684F-81FD-2CB8AA17CA64}" destId="{1F000F92-4FE1-FD47-AAA4-31AB5BFF0494}" srcOrd="4" destOrd="0" presId="urn:microsoft.com/office/officeart/2005/8/layout/hierarchy2"/>
    <dgm:cxn modelId="{DB3119E6-2C99-2A42-917B-5A775227214B}" type="presParOf" srcId="{1F000F92-4FE1-FD47-AAA4-31AB5BFF0494}" destId="{FEDEF238-3B61-D843-8B08-00E692BD27F7}" srcOrd="0" destOrd="0" presId="urn:microsoft.com/office/officeart/2005/8/layout/hierarchy2"/>
    <dgm:cxn modelId="{0D7AD58B-4C3E-2441-8EF9-5AD550F9D354}" type="presParOf" srcId="{F4431416-CD6B-684F-81FD-2CB8AA17CA64}" destId="{B32FD607-B283-FC45-83BE-560C69B66FAE}" srcOrd="5" destOrd="0" presId="urn:microsoft.com/office/officeart/2005/8/layout/hierarchy2"/>
    <dgm:cxn modelId="{F9B934EE-1C45-DA42-B1CB-8CCD88AEE289}" type="presParOf" srcId="{B32FD607-B283-FC45-83BE-560C69B66FAE}" destId="{D8857EBB-4436-9348-B614-BC74A96C81D3}" srcOrd="0" destOrd="0" presId="urn:microsoft.com/office/officeart/2005/8/layout/hierarchy2"/>
    <dgm:cxn modelId="{02FF6F36-FBE3-434F-8ED8-B9DDF1508CFB}" type="presParOf" srcId="{B32FD607-B283-FC45-83BE-560C69B66FAE}" destId="{193B7FC5-AC8F-AB46-B6AC-2FCD3C7D0A36}" srcOrd="1" destOrd="0" presId="urn:microsoft.com/office/officeart/2005/8/layout/hierarchy2"/>
    <dgm:cxn modelId="{5A282B25-167F-0749-95FD-87F96D8BF512}" type="presParOf" srcId="{F4431416-CD6B-684F-81FD-2CB8AA17CA64}" destId="{62A2992F-3644-414F-9AB5-626DEE002679}" srcOrd="6" destOrd="0" presId="urn:microsoft.com/office/officeart/2005/8/layout/hierarchy2"/>
    <dgm:cxn modelId="{CDAFEB8E-DCF9-054A-A03F-E62A69ABFF79}" type="presParOf" srcId="{62A2992F-3644-414F-9AB5-626DEE002679}" destId="{D63D415C-99E5-BB4F-843C-A47E0EEAB4BB}" srcOrd="0" destOrd="0" presId="urn:microsoft.com/office/officeart/2005/8/layout/hierarchy2"/>
    <dgm:cxn modelId="{6E7F0514-FE31-5A4E-BF2F-C501350B725F}" type="presParOf" srcId="{F4431416-CD6B-684F-81FD-2CB8AA17CA64}" destId="{BEA89FDC-9799-6946-B5BA-EB827382CD8B}" srcOrd="7" destOrd="0" presId="urn:microsoft.com/office/officeart/2005/8/layout/hierarchy2"/>
    <dgm:cxn modelId="{BA364C25-2965-904B-AB43-3DC8A13A17CD}" type="presParOf" srcId="{BEA89FDC-9799-6946-B5BA-EB827382CD8B}" destId="{0710A0FD-1904-DF4A-B0F5-2D38D0DC0FF6}" srcOrd="0" destOrd="0" presId="urn:microsoft.com/office/officeart/2005/8/layout/hierarchy2"/>
    <dgm:cxn modelId="{4B7AF4F1-6351-9740-8366-D1B999B61001}" type="presParOf" srcId="{BEA89FDC-9799-6946-B5BA-EB827382CD8B}" destId="{731F02CB-8C1B-E942-B7D0-57B360BE6955}" srcOrd="1" destOrd="0" presId="urn:microsoft.com/office/officeart/2005/8/layout/hierarchy2"/>
    <dgm:cxn modelId="{979621CD-D5F8-C84A-9865-6817DED453BE}" type="presParOf" srcId="{F4431416-CD6B-684F-81FD-2CB8AA17CA64}" destId="{CB8A68E2-6C7E-3D45-9271-320B9142622E}" srcOrd="8" destOrd="0" presId="urn:microsoft.com/office/officeart/2005/8/layout/hierarchy2"/>
    <dgm:cxn modelId="{7A333BFA-4F84-D247-A6AA-B05EAD89F1DC}" type="presParOf" srcId="{CB8A68E2-6C7E-3D45-9271-320B9142622E}" destId="{30E390F3-996C-264C-A32C-CE0967505A25}" srcOrd="0" destOrd="0" presId="urn:microsoft.com/office/officeart/2005/8/layout/hierarchy2"/>
    <dgm:cxn modelId="{162D57A9-CC43-A146-9823-0E7BE7B2B353}" type="presParOf" srcId="{F4431416-CD6B-684F-81FD-2CB8AA17CA64}" destId="{D8D09273-7916-0C4C-844E-8B8F16846F5E}" srcOrd="9" destOrd="0" presId="urn:microsoft.com/office/officeart/2005/8/layout/hierarchy2"/>
    <dgm:cxn modelId="{F4C3C474-A38B-244F-9072-51E261302873}" type="presParOf" srcId="{D8D09273-7916-0C4C-844E-8B8F16846F5E}" destId="{84C22E7A-D8F7-9747-AE92-41F8CCE638B6}" srcOrd="0" destOrd="0" presId="urn:microsoft.com/office/officeart/2005/8/layout/hierarchy2"/>
    <dgm:cxn modelId="{7A7EBB47-D5FD-404E-8ABF-6CA47ED50750}" type="presParOf" srcId="{D8D09273-7916-0C4C-844E-8B8F16846F5E}" destId="{C06E8F5D-79F6-2349-92E5-CBBDBC1739D5}" srcOrd="1" destOrd="0" presId="urn:microsoft.com/office/officeart/2005/8/layout/hierarchy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171C24-A66D-5649-BC70-17F6E63A35CE}"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zh-CN" altLang="en-US"/>
        </a:p>
      </dgm:t>
    </dgm:pt>
    <dgm:pt modelId="{CA4D607D-2731-C24B-806C-DDCA8E77F47E}">
      <dgm:prSet phldrT="[文本]" custT="1"/>
      <dgm:spPr>
        <a:solidFill>
          <a:srgbClr val="737211"/>
        </a:solidFill>
      </dgm:spPr>
      <dgm:t>
        <a:bodyPr/>
        <a:lstStyle/>
        <a:p>
          <a:pPr algn="ctr"/>
          <a:r>
            <a:rPr lang="zh-CN" altLang="zh-CN" sz="900" kern="1200" dirty="0">
              <a:latin typeface="微软雅黑"/>
              <a:ea typeface="微软雅黑"/>
              <a:cs typeface="+mn-cs"/>
            </a:rPr>
            <a:t>字典</a:t>
          </a:r>
          <a:r>
            <a:rPr lang="zh-CN" altLang="en-US" sz="900" kern="1200" dirty="0">
              <a:latin typeface="微软雅黑"/>
              <a:ea typeface="微软雅黑"/>
              <a:cs typeface="+mn-cs"/>
            </a:rPr>
            <a:t>数据</a:t>
          </a:r>
          <a:r>
            <a:rPr lang="zh-CN" altLang="zh-CN" sz="900" kern="1200" dirty="0">
              <a:latin typeface="微软雅黑"/>
              <a:ea typeface="微软雅黑"/>
              <a:cs typeface="+mn-cs"/>
            </a:rPr>
            <a:t>表</a:t>
          </a:r>
          <a:r>
            <a:rPr lang="en-US" altLang="zh-CN" sz="800" kern="1200" dirty="0">
              <a:latin typeface="微软雅黑"/>
              <a:ea typeface="微软雅黑"/>
              <a:cs typeface="+mn-cs"/>
            </a:rPr>
            <a:t>:</a:t>
          </a:r>
          <a:endParaRPr lang="zh-CN" altLang="en-US" sz="800" kern="1200" dirty="0">
            <a:latin typeface="微软雅黑"/>
            <a:ea typeface="微软雅黑"/>
            <a:cs typeface="+mn-cs"/>
          </a:endParaRPr>
        </a:p>
      </dgm:t>
    </dgm:pt>
    <dgm:pt modelId="{9D5DB6CE-57DF-E74D-86F1-BFE45C2D0800}" type="parTrans" cxnId="{423219D5-711F-764A-A7F5-330277E73BB3}">
      <dgm:prSet/>
      <dgm:spPr/>
      <dgm:t>
        <a:bodyPr/>
        <a:lstStyle/>
        <a:p>
          <a:pPr algn="ctr"/>
          <a:endParaRPr lang="zh-CN" altLang="en-US"/>
        </a:p>
      </dgm:t>
    </dgm:pt>
    <dgm:pt modelId="{E7D8FE02-5B71-6443-B570-EFBBE7206763}" type="sibTrans" cxnId="{423219D5-711F-764A-A7F5-330277E73BB3}">
      <dgm:prSet/>
      <dgm:spPr/>
      <dgm:t>
        <a:bodyPr/>
        <a:lstStyle/>
        <a:p>
          <a:pPr algn="ctr"/>
          <a:endParaRPr lang="zh-CN" altLang="en-US"/>
        </a:p>
      </dgm:t>
    </dgm:pt>
    <dgm:pt modelId="{F97EACE5-B788-4147-A771-5E04C769D326}">
      <dgm:prSet custT="1"/>
      <dgm:spPr/>
      <dgm:t>
        <a:bodyPr/>
        <a:lstStyle/>
        <a:p>
          <a:pPr algn="ctr"/>
          <a:r>
            <a:rPr lang="zh-CN" sz="800" kern="1200" dirty="0">
              <a:latin typeface="微软雅黑"/>
              <a:ea typeface="微软雅黑"/>
              <a:cs typeface="+mn-cs"/>
            </a:rPr>
            <a:t>字典编码</a:t>
          </a:r>
          <a:r>
            <a:rPr lang="zh-CN" altLang="en-US" sz="800" kern="1200" dirty="0">
              <a:latin typeface="微软雅黑"/>
              <a:ea typeface="微软雅黑"/>
              <a:cs typeface="+mn-cs"/>
            </a:rPr>
            <a:t>     </a:t>
          </a:r>
          <a:r>
            <a:rPr lang="en-US" sz="800" kern="1200" dirty="0">
              <a:latin typeface="微软雅黑"/>
              <a:ea typeface="微软雅黑"/>
              <a:cs typeface="+mn-cs"/>
            </a:rPr>
            <a:t>CODE_TYPE</a:t>
          </a:r>
          <a:endParaRPr lang="en-US" altLang="zh-CN" sz="800" kern="1200" dirty="0">
            <a:latin typeface="微软雅黑"/>
            <a:ea typeface="微软雅黑"/>
            <a:cs typeface="+mn-cs"/>
          </a:endParaRPr>
        </a:p>
      </dgm:t>
    </dgm:pt>
    <dgm:pt modelId="{A04192D0-02E1-2D49-ADEF-B93F2C5DB2AB}" type="parTrans" cxnId="{1E3B2236-A300-9741-91A4-34EB007DA1FD}">
      <dgm:prSet/>
      <dgm:spPr/>
      <dgm:t>
        <a:bodyPr/>
        <a:lstStyle/>
        <a:p>
          <a:pPr algn="ctr"/>
          <a:endParaRPr lang="zh-CN" altLang="en-US"/>
        </a:p>
      </dgm:t>
    </dgm:pt>
    <dgm:pt modelId="{0857A119-BAAF-DB46-B38E-D2F982A0007C}" type="sibTrans" cxnId="{1E3B2236-A300-9741-91A4-34EB007DA1FD}">
      <dgm:prSet/>
      <dgm:spPr/>
      <dgm:t>
        <a:bodyPr/>
        <a:lstStyle/>
        <a:p>
          <a:pPr algn="ctr"/>
          <a:endParaRPr lang="zh-CN" altLang="en-US"/>
        </a:p>
      </dgm:t>
    </dgm:pt>
    <dgm:pt modelId="{373634B9-EA7C-D54B-B054-874F60756F54}">
      <dgm:prSet custT="1"/>
      <dgm:spPr/>
      <dgm: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数据编码</a:t>
          </a:r>
          <a:r>
            <a:rPr lang="zh-CN" altLang="en-US" sz="800" kern="1200" dirty="0">
              <a:latin typeface="微软雅黑"/>
              <a:ea typeface="微软雅黑"/>
              <a:cs typeface="+mn-cs"/>
            </a:rPr>
            <a:t>     </a:t>
          </a:r>
          <a:r>
            <a:rPr lang="en-US" sz="800" kern="1200" dirty="0">
              <a:latin typeface="微软雅黑"/>
              <a:ea typeface="微软雅黑"/>
              <a:cs typeface="+mn-cs"/>
            </a:rPr>
            <a:t>BASE_CODE</a:t>
          </a:r>
          <a:endParaRPr lang="en-US" altLang="zh-CN" sz="800" kern="1200" dirty="0">
            <a:latin typeface="微软雅黑"/>
            <a:ea typeface="微软雅黑"/>
            <a:cs typeface="+mn-cs"/>
          </a:endParaRPr>
        </a:p>
      </dgm:t>
    </dgm:pt>
    <dgm:pt modelId="{9B3DD3BB-C279-6140-BBAF-52B4CD9D3D55}" type="parTrans" cxnId="{4B8E6890-C776-084C-A4F9-04F141F74D98}">
      <dgm:prSet/>
      <dgm:spPr/>
      <dgm:t>
        <a:bodyPr/>
        <a:lstStyle/>
        <a:p>
          <a:pPr algn="ctr"/>
          <a:endParaRPr lang="zh-CN" altLang="en-US"/>
        </a:p>
      </dgm:t>
    </dgm:pt>
    <dgm:pt modelId="{7D59454C-9AE7-7F48-AE86-4BB93542E5A9}" type="sibTrans" cxnId="{4B8E6890-C776-084C-A4F9-04F141F74D98}">
      <dgm:prSet/>
      <dgm:spPr/>
      <dgm:t>
        <a:bodyPr/>
        <a:lstStyle/>
        <a:p>
          <a:pPr algn="ctr"/>
          <a:endParaRPr lang="zh-CN" altLang="en-US"/>
        </a:p>
      </dgm:t>
    </dgm:pt>
    <dgm:pt modelId="{DDC96798-8A40-8846-A466-AFC64D8D4238}">
      <dgm:prSet custT="1"/>
      <dgm:spPr/>
      <dgm: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数据名称</a:t>
          </a:r>
          <a:r>
            <a:rPr lang="zh-CN" altLang="en-US" sz="800" kern="1200" dirty="0">
              <a:latin typeface="微软雅黑"/>
              <a:ea typeface="微软雅黑"/>
              <a:cs typeface="+mn-cs"/>
            </a:rPr>
            <a:t>     </a:t>
          </a:r>
          <a:r>
            <a:rPr lang="en-US" sz="800" kern="1200" dirty="0">
              <a:latin typeface="微软雅黑"/>
              <a:ea typeface="微软雅黑"/>
              <a:cs typeface="+mn-cs"/>
            </a:rPr>
            <a:t>CODE_NAME</a:t>
          </a:r>
          <a:endParaRPr lang="en-US" altLang="zh-CN" sz="800" kern="1200" dirty="0">
            <a:latin typeface="微软雅黑"/>
            <a:ea typeface="微软雅黑"/>
            <a:cs typeface="+mn-cs"/>
          </a:endParaRPr>
        </a:p>
      </dgm:t>
    </dgm:pt>
    <dgm:pt modelId="{5B93376C-02E1-F14D-B6D4-7317EF8CFC27}" type="parTrans" cxnId="{F0577543-4105-1E48-9368-31809FC626B3}">
      <dgm:prSet/>
      <dgm:spPr/>
      <dgm:t>
        <a:bodyPr/>
        <a:lstStyle/>
        <a:p>
          <a:pPr algn="ctr"/>
          <a:endParaRPr lang="zh-CN" altLang="en-US"/>
        </a:p>
      </dgm:t>
    </dgm:pt>
    <dgm:pt modelId="{A1CE480C-D31E-D044-B95D-508728D3A06C}" type="sibTrans" cxnId="{F0577543-4105-1E48-9368-31809FC626B3}">
      <dgm:prSet/>
      <dgm:spPr/>
      <dgm:t>
        <a:bodyPr/>
        <a:lstStyle/>
        <a:p>
          <a:pPr algn="ctr"/>
          <a:endParaRPr lang="zh-CN" altLang="en-US"/>
        </a:p>
      </dgm:t>
    </dgm:pt>
    <dgm:pt modelId="{4386BF39-1433-104E-88BE-FC312FD0FFAE}">
      <dgm:prSet custT="1"/>
      <dgm:spPr/>
      <dgm: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描述</a:t>
          </a:r>
          <a:r>
            <a:rPr lang="zh-CN" altLang="en-US" sz="800" kern="1200" dirty="0">
              <a:latin typeface="微软雅黑"/>
              <a:ea typeface="微软雅黑"/>
              <a:cs typeface="+mn-cs"/>
            </a:rPr>
            <a:t>            </a:t>
          </a:r>
          <a:r>
            <a:rPr lang="en-US" sz="800" kern="1200" dirty="0">
              <a:latin typeface="微软雅黑"/>
              <a:ea typeface="微软雅黑"/>
              <a:cs typeface="+mn-cs"/>
            </a:rPr>
            <a:t>REMARK</a:t>
          </a:r>
          <a:endParaRPr lang="en-US" altLang="zh-CN" sz="800" kern="1200" dirty="0">
            <a:latin typeface="微软雅黑"/>
            <a:ea typeface="微软雅黑"/>
            <a:cs typeface="+mn-cs"/>
          </a:endParaRPr>
        </a:p>
      </dgm:t>
    </dgm:pt>
    <dgm:pt modelId="{3448AECB-B82B-4542-BAA7-E78AD241D1BA}" type="parTrans" cxnId="{68B7C84C-EB0D-F845-82E0-9FF7DD3D9431}">
      <dgm:prSet/>
      <dgm:spPr/>
      <dgm:t>
        <a:bodyPr/>
        <a:lstStyle/>
        <a:p>
          <a:pPr algn="ctr"/>
          <a:endParaRPr lang="zh-CN" altLang="en-US"/>
        </a:p>
      </dgm:t>
    </dgm:pt>
    <dgm:pt modelId="{B33E6A93-8897-C547-A339-79455D76C2EA}" type="sibTrans" cxnId="{68B7C84C-EB0D-F845-82E0-9FF7DD3D9431}">
      <dgm:prSet/>
      <dgm:spPr/>
      <dgm:t>
        <a:bodyPr/>
        <a:lstStyle/>
        <a:p>
          <a:pPr algn="ctr"/>
          <a:endParaRPr lang="zh-CN" altLang="en-US"/>
        </a:p>
      </dgm:t>
    </dgm:pt>
    <dgm:pt modelId="{79218122-D315-FA46-9D65-EC59A4C7FAAF}">
      <dgm:prSet custT="1"/>
      <dgm:spPr/>
      <dgm:t>
        <a:bodyPr/>
        <a:lstStyle/>
        <a:p>
          <a:pPr marL="0" lvl="0" indent="0" algn="l" defTabSz="355600">
            <a:lnSpc>
              <a:spcPct val="90000"/>
            </a:lnSpc>
            <a:spcBef>
              <a:spcPct val="0"/>
            </a:spcBef>
            <a:spcAft>
              <a:spcPct val="35000"/>
            </a:spcAft>
            <a:buNone/>
          </a:pPr>
          <a:r>
            <a:rPr lang="zh-CN" altLang="en-US" sz="800" kern="1200" dirty="0">
              <a:latin typeface="微软雅黑"/>
              <a:ea typeface="微软雅黑"/>
              <a:cs typeface="+mn-cs"/>
            </a:rPr>
            <a:t>      </a:t>
          </a:r>
          <a:r>
            <a:rPr lang="zh-CN" sz="800" kern="1200" dirty="0">
              <a:latin typeface="微软雅黑"/>
              <a:ea typeface="微软雅黑"/>
              <a:cs typeface="+mn-cs"/>
            </a:rPr>
            <a:t>显示顺序</a:t>
          </a:r>
          <a:r>
            <a:rPr lang="zh-CN" altLang="en-US" sz="800" kern="1200" dirty="0">
              <a:latin typeface="微软雅黑"/>
              <a:ea typeface="微软雅黑"/>
              <a:cs typeface="+mn-cs"/>
            </a:rPr>
            <a:t>          </a:t>
          </a:r>
          <a:r>
            <a:rPr lang="en-US" sz="800" kern="1200" dirty="0">
              <a:latin typeface="微软雅黑"/>
              <a:ea typeface="微软雅黑"/>
              <a:cs typeface="+mn-cs"/>
            </a:rPr>
            <a:t>SORT</a:t>
          </a:r>
          <a:endParaRPr lang="en-US" altLang="zh-CN" sz="800" kern="1200" dirty="0">
            <a:latin typeface="微软雅黑"/>
            <a:ea typeface="微软雅黑"/>
            <a:cs typeface="+mn-cs"/>
          </a:endParaRPr>
        </a:p>
      </dgm:t>
    </dgm:pt>
    <dgm:pt modelId="{70B3CA5C-282B-144B-8023-8A55DD0343A7}" type="parTrans" cxnId="{0200C84D-8611-1D48-ABBB-281442FF942B}">
      <dgm:prSet/>
      <dgm:spPr/>
      <dgm:t>
        <a:bodyPr/>
        <a:lstStyle/>
        <a:p>
          <a:pPr algn="ctr"/>
          <a:endParaRPr lang="zh-CN" altLang="en-US"/>
        </a:p>
      </dgm:t>
    </dgm:pt>
    <dgm:pt modelId="{41DD8D59-4C31-4041-974A-55DD3F1FA86C}" type="sibTrans" cxnId="{0200C84D-8611-1D48-ABBB-281442FF942B}">
      <dgm:prSet/>
      <dgm:spPr/>
      <dgm:t>
        <a:bodyPr/>
        <a:lstStyle/>
        <a:p>
          <a:pPr algn="ctr"/>
          <a:endParaRPr lang="zh-CN" altLang="en-US"/>
        </a:p>
      </dgm:t>
    </dgm:pt>
    <dgm:pt modelId="{19761133-C4FD-BE49-8D34-302751A7A36C}">
      <dgm:prSet custT="1"/>
      <dgm:spPr/>
      <dgm: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状态</a:t>
          </a:r>
          <a:r>
            <a:rPr lang="zh-CN" altLang="en-US" sz="800" kern="1200" dirty="0">
              <a:latin typeface="微软雅黑"/>
              <a:ea typeface="微软雅黑"/>
              <a:cs typeface="+mn-cs"/>
            </a:rPr>
            <a:t>             </a:t>
          </a:r>
          <a:r>
            <a:rPr lang="en-US" sz="800" kern="1200" dirty="0">
              <a:latin typeface="微软雅黑"/>
              <a:ea typeface="微软雅黑"/>
              <a:cs typeface="+mn-cs"/>
            </a:rPr>
            <a:t>STATUS</a:t>
          </a:r>
          <a:endParaRPr lang="en-US" altLang="zh-CN" sz="800" kern="1200" dirty="0">
            <a:latin typeface="微软雅黑"/>
            <a:ea typeface="微软雅黑"/>
            <a:cs typeface="+mn-cs"/>
          </a:endParaRPr>
        </a:p>
      </dgm:t>
    </dgm:pt>
    <dgm:pt modelId="{0B786924-8424-F24C-85BC-4A0AAF25C21A}" type="parTrans" cxnId="{AEDC8191-69A5-A140-B772-EBBB39F7103A}">
      <dgm:prSet/>
      <dgm:spPr/>
      <dgm:t>
        <a:bodyPr/>
        <a:lstStyle/>
        <a:p>
          <a:pPr algn="ctr"/>
          <a:endParaRPr lang="zh-CN" altLang="en-US"/>
        </a:p>
      </dgm:t>
    </dgm:pt>
    <dgm:pt modelId="{68C0840A-8828-9A48-B976-D1279B193FF4}" type="sibTrans" cxnId="{AEDC8191-69A5-A140-B772-EBBB39F7103A}">
      <dgm:prSet/>
      <dgm:spPr/>
      <dgm:t>
        <a:bodyPr/>
        <a:lstStyle/>
        <a:p>
          <a:pPr algn="ctr"/>
          <a:endParaRPr lang="zh-CN" altLang="en-US"/>
        </a:p>
      </dgm:t>
    </dgm:pt>
    <dgm:pt modelId="{C1E3B01A-3614-D84B-B027-B9492E1C0D97}" type="pres">
      <dgm:prSet presAssocID="{81171C24-A66D-5649-BC70-17F6E63A35CE}" presName="diagram" presStyleCnt="0">
        <dgm:presLayoutVars>
          <dgm:chPref val="1"/>
          <dgm:dir/>
          <dgm:animOne val="branch"/>
          <dgm:animLvl val="lvl"/>
          <dgm:resizeHandles val="exact"/>
        </dgm:presLayoutVars>
      </dgm:prSet>
      <dgm:spPr/>
    </dgm:pt>
    <dgm:pt modelId="{4E70E0CA-5069-FF41-BD8F-11950F97D678}" type="pres">
      <dgm:prSet presAssocID="{CA4D607D-2731-C24B-806C-DDCA8E77F47E}" presName="root1" presStyleCnt="0"/>
      <dgm:spPr/>
    </dgm:pt>
    <dgm:pt modelId="{D282F175-01EB-5D4E-9A89-173B9FF1505C}" type="pres">
      <dgm:prSet presAssocID="{CA4D607D-2731-C24B-806C-DDCA8E77F47E}" presName="LevelOneTextNode" presStyleLbl="node0" presStyleIdx="0" presStyleCnt="1" custScaleX="48077" custScaleY="37221" custLinFactNeighborX="-25" custLinFactNeighborY="40">
        <dgm:presLayoutVars>
          <dgm:chPref val="3"/>
        </dgm:presLayoutVars>
      </dgm:prSet>
      <dgm:spPr/>
    </dgm:pt>
    <dgm:pt modelId="{F4431416-CD6B-684F-81FD-2CB8AA17CA64}" type="pres">
      <dgm:prSet presAssocID="{CA4D607D-2731-C24B-806C-DDCA8E77F47E}" presName="level2hierChild" presStyleCnt="0"/>
      <dgm:spPr/>
    </dgm:pt>
    <dgm:pt modelId="{BBBD1E75-006E-DA45-B616-AC98AC9FF316}" type="pres">
      <dgm:prSet presAssocID="{A04192D0-02E1-2D49-ADEF-B93F2C5DB2AB}" presName="conn2-1" presStyleLbl="parChTrans1D2" presStyleIdx="0" presStyleCnt="6"/>
      <dgm:spPr/>
    </dgm:pt>
    <dgm:pt modelId="{1700AFCB-1FDC-F04F-8D16-78913B9B991B}" type="pres">
      <dgm:prSet presAssocID="{A04192D0-02E1-2D49-ADEF-B93F2C5DB2AB}" presName="connTx" presStyleLbl="parChTrans1D2" presStyleIdx="0" presStyleCnt="6"/>
      <dgm:spPr/>
    </dgm:pt>
    <dgm:pt modelId="{585160ED-E5A8-AD40-92C1-008749D7BA6C}" type="pres">
      <dgm:prSet presAssocID="{F97EACE5-B788-4147-A771-5E04C769D326}" presName="root2" presStyleCnt="0"/>
      <dgm:spPr/>
    </dgm:pt>
    <dgm:pt modelId="{57F41DB8-7A77-F845-8267-5001ADAA94B6}" type="pres">
      <dgm:prSet presAssocID="{F97EACE5-B788-4147-A771-5E04C769D326}" presName="LevelTwoTextNode" presStyleLbl="node2" presStyleIdx="0" presStyleCnt="6" custScaleX="70078" custScaleY="24378" custLinFactNeighborX="1055" custLinFactNeighborY="-4">
        <dgm:presLayoutVars>
          <dgm:chPref val="3"/>
        </dgm:presLayoutVars>
      </dgm:prSet>
      <dgm:spPr/>
    </dgm:pt>
    <dgm:pt modelId="{C6DF3956-D780-134F-AB5D-7AEBB5228CDB}" type="pres">
      <dgm:prSet presAssocID="{F97EACE5-B788-4147-A771-5E04C769D326}" presName="level3hierChild" presStyleCnt="0"/>
      <dgm:spPr/>
    </dgm:pt>
    <dgm:pt modelId="{CC4D1174-8288-9447-9681-77D3CFB9D04E}" type="pres">
      <dgm:prSet presAssocID="{9B3DD3BB-C279-6140-BBAF-52B4CD9D3D55}" presName="conn2-1" presStyleLbl="parChTrans1D2" presStyleIdx="1" presStyleCnt="6"/>
      <dgm:spPr/>
    </dgm:pt>
    <dgm:pt modelId="{6EFBE18D-E13A-0D46-9DDE-619889AA4958}" type="pres">
      <dgm:prSet presAssocID="{9B3DD3BB-C279-6140-BBAF-52B4CD9D3D55}" presName="connTx" presStyleLbl="parChTrans1D2" presStyleIdx="1" presStyleCnt="6"/>
      <dgm:spPr/>
    </dgm:pt>
    <dgm:pt modelId="{2F3202C0-7316-B744-BBAE-31B8D53923BD}" type="pres">
      <dgm:prSet presAssocID="{373634B9-EA7C-D54B-B054-874F60756F54}" presName="root2" presStyleCnt="0"/>
      <dgm:spPr/>
    </dgm:pt>
    <dgm:pt modelId="{D2B13C6A-5403-2443-A167-FB8DFC255484}" type="pres">
      <dgm:prSet presAssocID="{373634B9-EA7C-D54B-B054-874F60756F54}" presName="LevelTwoTextNode" presStyleLbl="node2" presStyleIdx="1" presStyleCnt="6" custScaleX="70078" custScaleY="23967">
        <dgm:presLayoutVars>
          <dgm:chPref val="3"/>
        </dgm:presLayoutVars>
      </dgm:prSet>
      <dgm:spPr/>
    </dgm:pt>
    <dgm:pt modelId="{C1C6E219-A9EE-5C41-84EE-FF72375E272A}" type="pres">
      <dgm:prSet presAssocID="{373634B9-EA7C-D54B-B054-874F60756F54}" presName="level3hierChild" presStyleCnt="0"/>
      <dgm:spPr/>
    </dgm:pt>
    <dgm:pt modelId="{221FDEFE-E060-CC40-A3AF-314BBB71DC55}" type="pres">
      <dgm:prSet presAssocID="{5B93376C-02E1-F14D-B6D4-7317EF8CFC27}" presName="conn2-1" presStyleLbl="parChTrans1D2" presStyleIdx="2" presStyleCnt="6"/>
      <dgm:spPr/>
    </dgm:pt>
    <dgm:pt modelId="{40D79A2C-1275-8C4D-92B1-B4D7F9EDA032}" type="pres">
      <dgm:prSet presAssocID="{5B93376C-02E1-F14D-B6D4-7317EF8CFC27}" presName="connTx" presStyleLbl="parChTrans1D2" presStyleIdx="2" presStyleCnt="6"/>
      <dgm:spPr/>
    </dgm:pt>
    <dgm:pt modelId="{397CAE44-41C9-F644-976F-1D920FBADC21}" type="pres">
      <dgm:prSet presAssocID="{DDC96798-8A40-8846-A466-AFC64D8D4238}" presName="root2" presStyleCnt="0"/>
      <dgm:spPr/>
    </dgm:pt>
    <dgm:pt modelId="{616E5B6C-41E9-3043-B6E8-0C6C253B02C6}" type="pres">
      <dgm:prSet presAssocID="{DDC96798-8A40-8846-A466-AFC64D8D4238}" presName="LevelTwoTextNode" presStyleLbl="node2" presStyleIdx="2" presStyleCnt="6" custScaleX="70078" custScaleY="23929">
        <dgm:presLayoutVars>
          <dgm:chPref val="3"/>
        </dgm:presLayoutVars>
      </dgm:prSet>
      <dgm:spPr/>
    </dgm:pt>
    <dgm:pt modelId="{20761731-4F51-7F4D-931E-224E9F34E744}" type="pres">
      <dgm:prSet presAssocID="{DDC96798-8A40-8846-A466-AFC64D8D4238}" presName="level3hierChild" presStyleCnt="0"/>
      <dgm:spPr/>
    </dgm:pt>
    <dgm:pt modelId="{A68A1430-6E36-B847-8813-A2A4B15B8315}" type="pres">
      <dgm:prSet presAssocID="{3448AECB-B82B-4542-BAA7-E78AD241D1BA}" presName="conn2-1" presStyleLbl="parChTrans1D2" presStyleIdx="3" presStyleCnt="6"/>
      <dgm:spPr/>
    </dgm:pt>
    <dgm:pt modelId="{5B636F9D-243E-004B-84DF-7957CC5AD1C8}" type="pres">
      <dgm:prSet presAssocID="{3448AECB-B82B-4542-BAA7-E78AD241D1BA}" presName="connTx" presStyleLbl="parChTrans1D2" presStyleIdx="3" presStyleCnt="6"/>
      <dgm:spPr/>
    </dgm:pt>
    <dgm:pt modelId="{3B161E55-5155-AE41-ADF6-8204F8B7F13B}" type="pres">
      <dgm:prSet presAssocID="{4386BF39-1433-104E-88BE-FC312FD0FFAE}" presName="root2" presStyleCnt="0"/>
      <dgm:spPr/>
    </dgm:pt>
    <dgm:pt modelId="{723525AA-98CB-2149-A42E-A6F5CA927F59}" type="pres">
      <dgm:prSet presAssocID="{4386BF39-1433-104E-88BE-FC312FD0FFAE}" presName="LevelTwoTextNode" presStyleLbl="node2" presStyleIdx="3" presStyleCnt="6" custScaleX="70078" custScaleY="23929">
        <dgm:presLayoutVars>
          <dgm:chPref val="3"/>
        </dgm:presLayoutVars>
      </dgm:prSet>
      <dgm:spPr/>
    </dgm:pt>
    <dgm:pt modelId="{9A298DD0-7962-6B4A-8B49-AE71DFD7AB1D}" type="pres">
      <dgm:prSet presAssocID="{4386BF39-1433-104E-88BE-FC312FD0FFAE}" presName="level3hierChild" presStyleCnt="0"/>
      <dgm:spPr/>
    </dgm:pt>
    <dgm:pt modelId="{8FCB9731-1E88-144E-A738-1D2A5B87CA61}" type="pres">
      <dgm:prSet presAssocID="{70B3CA5C-282B-144B-8023-8A55DD0343A7}" presName="conn2-1" presStyleLbl="parChTrans1D2" presStyleIdx="4" presStyleCnt="6"/>
      <dgm:spPr/>
    </dgm:pt>
    <dgm:pt modelId="{CE36C146-C44C-0340-B9BE-F1910918262E}" type="pres">
      <dgm:prSet presAssocID="{70B3CA5C-282B-144B-8023-8A55DD0343A7}" presName="connTx" presStyleLbl="parChTrans1D2" presStyleIdx="4" presStyleCnt="6"/>
      <dgm:spPr/>
    </dgm:pt>
    <dgm:pt modelId="{44C1C558-EFE7-4F48-974E-5FAC572C1D2D}" type="pres">
      <dgm:prSet presAssocID="{79218122-D315-FA46-9D65-EC59A4C7FAAF}" presName="root2" presStyleCnt="0"/>
      <dgm:spPr/>
    </dgm:pt>
    <dgm:pt modelId="{79EC5416-DAD3-594C-BDA6-24FC3588EF32}" type="pres">
      <dgm:prSet presAssocID="{79218122-D315-FA46-9D65-EC59A4C7FAAF}" presName="LevelTwoTextNode" presStyleLbl="node2" presStyleIdx="4" presStyleCnt="6" custScaleX="70078" custScaleY="23929">
        <dgm:presLayoutVars>
          <dgm:chPref val="3"/>
        </dgm:presLayoutVars>
      </dgm:prSet>
      <dgm:spPr/>
    </dgm:pt>
    <dgm:pt modelId="{E4FBEDD2-F94B-2442-BB43-010D0F70171D}" type="pres">
      <dgm:prSet presAssocID="{79218122-D315-FA46-9D65-EC59A4C7FAAF}" presName="level3hierChild" presStyleCnt="0"/>
      <dgm:spPr/>
    </dgm:pt>
    <dgm:pt modelId="{12FF075D-5332-5C46-80F7-0897AE12919D}" type="pres">
      <dgm:prSet presAssocID="{0B786924-8424-F24C-85BC-4A0AAF25C21A}" presName="conn2-1" presStyleLbl="parChTrans1D2" presStyleIdx="5" presStyleCnt="6"/>
      <dgm:spPr/>
    </dgm:pt>
    <dgm:pt modelId="{8716FADE-A297-9F4D-BD1E-69289A71B169}" type="pres">
      <dgm:prSet presAssocID="{0B786924-8424-F24C-85BC-4A0AAF25C21A}" presName="connTx" presStyleLbl="parChTrans1D2" presStyleIdx="5" presStyleCnt="6"/>
      <dgm:spPr/>
    </dgm:pt>
    <dgm:pt modelId="{410F6310-33D7-8341-8518-EFF7C49DEE66}" type="pres">
      <dgm:prSet presAssocID="{19761133-C4FD-BE49-8D34-302751A7A36C}" presName="root2" presStyleCnt="0"/>
      <dgm:spPr/>
    </dgm:pt>
    <dgm:pt modelId="{F8888EDE-FC81-6148-A866-5CD157688476}" type="pres">
      <dgm:prSet presAssocID="{19761133-C4FD-BE49-8D34-302751A7A36C}" presName="LevelTwoTextNode" presStyleLbl="node2" presStyleIdx="5" presStyleCnt="6" custScaleX="69128" custScaleY="23929">
        <dgm:presLayoutVars>
          <dgm:chPref val="3"/>
        </dgm:presLayoutVars>
      </dgm:prSet>
      <dgm:spPr/>
    </dgm:pt>
    <dgm:pt modelId="{A11064E2-3275-A742-8C74-97F8D836740E}" type="pres">
      <dgm:prSet presAssocID="{19761133-C4FD-BE49-8D34-302751A7A36C}" presName="level3hierChild" presStyleCnt="0"/>
      <dgm:spPr/>
    </dgm:pt>
  </dgm:ptLst>
  <dgm:cxnLst>
    <dgm:cxn modelId="{AB897602-4882-4846-A1FD-A2CD4B7912F8}" type="presOf" srcId="{79218122-D315-FA46-9D65-EC59A4C7FAAF}" destId="{79EC5416-DAD3-594C-BDA6-24FC3588EF32}" srcOrd="0" destOrd="0" presId="urn:microsoft.com/office/officeart/2005/8/layout/hierarchy2"/>
    <dgm:cxn modelId="{E2ED5A12-0ECB-0D4D-B4C9-E00F7A915667}" type="presOf" srcId="{9B3DD3BB-C279-6140-BBAF-52B4CD9D3D55}" destId="{6EFBE18D-E13A-0D46-9DDE-619889AA4958}" srcOrd="1" destOrd="0" presId="urn:microsoft.com/office/officeart/2005/8/layout/hierarchy2"/>
    <dgm:cxn modelId="{B869FF18-06C9-EA40-8AA6-CCD7B462C5CE}" type="presOf" srcId="{A04192D0-02E1-2D49-ADEF-B93F2C5DB2AB}" destId="{1700AFCB-1FDC-F04F-8D16-78913B9B991B}" srcOrd="1" destOrd="0" presId="urn:microsoft.com/office/officeart/2005/8/layout/hierarchy2"/>
    <dgm:cxn modelId="{1E3B2236-A300-9741-91A4-34EB007DA1FD}" srcId="{CA4D607D-2731-C24B-806C-DDCA8E77F47E}" destId="{F97EACE5-B788-4147-A771-5E04C769D326}" srcOrd="0" destOrd="0" parTransId="{A04192D0-02E1-2D49-ADEF-B93F2C5DB2AB}" sibTransId="{0857A119-BAAF-DB46-B38E-D2F982A0007C}"/>
    <dgm:cxn modelId="{4FA0283C-1BA9-EC43-A3D1-1747AFEE0BD1}" type="presOf" srcId="{A04192D0-02E1-2D49-ADEF-B93F2C5DB2AB}" destId="{BBBD1E75-006E-DA45-B616-AC98AC9FF316}" srcOrd="0" destOrd="0" presId="urn:microsoft.com/office/officeart/2005/8/layout/hierarchy2"/>
    <dgm:cxn modelId="{67B27A41-907B-3A49-96DB-957F2FBE0BA3}" type="presOf" srcId="{CA4D607D-2731-C24B-806C-DDCA8E77F47E}" destId="{D282F175-01EB-5D4E-9A89-173B9FF1505C}" srcOrd="0" destOrd="0" presId="urn:microsoft.com/office/officeart/2005/8/layout/hierarchy2"/>
    <dgm:cxn modelId="{F0577543-4105-1E48-9368-31809FC626B3}" srcId="{CA4D607D-2731-C24B-806C-DDCA8E77F47E}" destId="{DDC96798-8A40-8846-A466-AFC64D8D4238}" srcOrd="2" destOrd="0" parTransId="{5B93376C-02E1-F14D-B6D4-7317EF8CFC27}" sibTransId="{A1CE480C-D31E-D044-B95D-508728D3A06C}"/>
    <dgm:cxn modelId="{E71A9544-6600-F042-8847-0BBD602F87D9}" type="presOf" srcId="{F97EACE5-B788-4147-A771-5E04C769D326}" destId="{57F41DB8-7A77-F845-8267-5001ADAA94B6}" srcOrd="0" destOrd="0" presId="urn:microsoft.com/office/officeart/2005/8/layout/hierarchy2"/>
    <dgm:cxn modelId="{68B7C84C-EB0D-F845-82E0-9FF7DD3D9431}" srcId="{CA4D607D-2731-C24B-806C-DDCA8E77F47E}" destId="{4386BF39-1433-104E-88BE-FC312FD0FFAE}" srcOrd="3" destOrd="0" parTransId="{3448AECB-B82B-4542-BAA7-E78AD241D1BA}" sibTransId="{B33E6A93-8897-C547-A339-79455D76C2EA}"/>
    <dgm:cxn modelId="{0200C84D-8611-1D48-ABBB-281442FF942B}" srcId="{CA4D607D-2731-C24B-806C-DDCA8E77F47E}" destId="{79218122-D315-FA46-9D65-EC59A4C7FAAF}" srcOrd="4" destOrd="0" parTransId="{70B3CA5C-282B-144B-8023-8A55DD0343A7}" sibTransId="{41DD8D59-4C31-4041-974A-55DD3F1FA86C}"/>
    <dgm:cxn modelId="{EBC4D34D-B463-9F46-A079-1A0964CB795E}" type="presOf" srcId="{81171C24-A66D-5649-BC70-17F6E63A35CE}" destId="{C1E3B01A-3614-D84B-B027-B9492E1C0D97}" srcOrd="0" destOrd="0" presId="urn:microsoft.com/office/officeart/2005/8/layout/hierarchy2"/>
    <dgm:cxn modelId="{085BE64D-5B76-C24E-B7CB-2BE6E1B22EDF}" type="presOf" srcId="{19761133-C4FD-BE49-8D34-302751A7A36C}" destId="{F8888EDE-FC81-6148-A866-5CD157688476}" srcOrd="0" destOrd="0" presId="urn:microsoft.com/office/officeart/2005/8/layout/hierarchy2"/>
    <dgm:cxn modelId="{BBDE416B-114E-D44F-BB7C-A794AD9FCEC6}" type="presOf" srcId="{70B3CA5C-282B-144B-8023-8A55DD0343A7}" destId="{8FCB9731-1E88-144E-A738-1D2A5B87CA61}" srcOrd="0" destOrd="0" presId="urn:microsoft.com/office/officeart/2005/8/layout/hierarchy2"/>
    <dgm:cxn modelId="{627F7C7B-0C03-2141-8EA9-9F7AF255A337}" type="presOf" srcId="{DDC96798-8A40-8846-A466-AFC64D8D4238}" destId="{616E5B6C-41E9-3043-B6E8-0C6C253B02C6}" srcOrd="0" destOrd="0" presId="urn:microsoft.com/office/officeart/2005/8/layout/hierarchy2"/>
    <dgm:cxn modelId="{4B8E6890-C776-084C-A4F9-04F141F74D98}" srcId="{CA4D607D-2731-C24B-806C-DDCA8E77F47E}" destId="{373634B9-EA7C-D54B-B054-874F60756F54}" srcOrd="1" destOrd="0" parTransId="{9B3DD3BB-C279-6140-BBAF-52B4CD9D3D55}" sibTransId="{7D59454C-9AE7-7F48-AE86-4BB93542E5A9}"/>
    <dgm:cxn modelId="{AEDC8191-69A5-A140-B772-EBBB39F7103A}" srcId="{CA4D607D-2731-C24B-806C-DDCA8E77F47E}" destId="{19761133-C4FD-BE49-8D34-302751A7A36C}" srcOrd="5" destOrd="0" parTransId="{0B786924-8424-F24C-85BC-4A0AAF25C21A}" sibTransId="{68C0840A-8828-9A48-B976-D1279B193FF4}"/>
    <dgm:cxn modelId="{7318A794-EA57-4948-ADC7-A1C991677188}" type="presOf" srcId="{373634B9-EA7C-D54B-B054-874F60756F54}" destId="{D2B13C6A-5403-2443-A167-FB8DFC255484}" srcOrd="0" destOrd="0" presId="urn:microsoft.com/office/officeart/2005/8/layout/hierarchy2"/>
    <dgm:cxn modelId="{9EB7069E-25B1-7745-95CD-29F18DF78ED0}" type="presOf" srcId="{0B786924-8424-F24C-85BC-4A0AAF25C21A}" destId="{12FF075D-5332-5C46-80F7-0897AE12919D}" srcOrd="0" destOrd="0" presId="urn:microsoft.com/office/officeart/2005/8/layout/hierarchy2"/>
    <dgm:cxn modelId="{EBFDEEA8-3A26-AA42-9791-864CC691FA60}" type="presOf" srcId="{5B93376C-02E1-F14D-B6D4-7317EF8CFC27}" destId="{221FDEFE-E060-CC40-A3AF-314BBB71DC55}" srcOrd="0" destOrd="0" presId="urn:microsoft.com/office/officeart/2005/8/layout/hierarchy2"/>
    <dgm:cxn modelId="{54A641AD-FBA5-5247-8A55-8B7EB39095CB}" type="presOf" srcId="{3448AECB-B82B-4542-BAA7-E78AD241D1BA}" destId="{5B636F9D-243E-004B-84DF-7957CC5AD1C8}" srcOrd="1" destOrd="0" presId="urn:microsoft.com/office/officeart/2005/8/layout/hierarchy2"/>
    <dgm:cxn modelId="{9D1405B2-3083-7E46-87B8-555CA9B1F036}" type="presOf" srcId="{4386BF39-1433-104E-88BE-FC312FD0FFAE}" destId="{723525AA-98CB-2149-A42E-A6F5CA927F59}" srcOrd="0" destOrd="0" presId="urn:microsoft.com/office/officeart/2005/8/layout/hierarchy2"/>
    <dgm:cxn modelId="{1287FFC4-BA36-F146-BFE1-7EBCE65FACB5}" type="presOf" srcId="{3448AECB-B82B-4542-BAA7-E78AD241D1BA}" destId="{A68A1430-6E36-B847-8813-A2A4B15B8315}" srcOrd="0" destOrd="0" presId="urn:microsoft.com/office/officeart/2005/8/layout/hierarchy2"/>
    <dgm:cxn modelId="{423219D5-711F-764A-A7F5-330277E73BB3}" srcId="{81171C24-A66D-5649-BC70-17F6E63A35CE}" destId="{CA4D607D-2731-C24B-806C-DDCA8E77F47E}" srcOrd="0" destOrd="0" parTransId="{9D5DB6CE-57DF-E74D-86F1-BFE45C2D0800}" sibTransId="{E7D8FE02-5B71-6443-B570-EFBBE7206763}"/>
    <dgm:cxn modelId="{CD0B84D9-71E6-1842-9D48-82C373B2E8EF}" type="presOf" srcId="{70B3CA5C-282B-144B-8023-8A55DD0343A7}" destId="{CE36C146-C44C-0340-B9BE-F1910918262E}" srcOrd="1" destOrd="0" presId="urn:microsoft.com/office/officeart/2005/8/layout/hierarchy2"/>
    <dgm:cxn modelId="{4EE55FDB-40C3-5A4E-8713-FEBF4F13A70F}" type="presOf" srcId="{0B786924-8424-F24C-85BC-4A0AAF25C21A}" destId="{8716FADE-A297-9F4D-BD1E-69289A71B169}" srcOrd="1" destOrd="0" presId="urn:microsoft.com/office/officeart/2005/8/layout/hierarchy2"/>
    <dgm:cxn modelId="{6989FBDE-B749-184B-A45C-C017BC6F8BAB}" type="presOf" srcId="{9B3DD3BB-C279-6140-BBAF-52B4CD9D3D55}" destId="{CC4D1174-8288-9447-9681-77D3CFB9D04E}" srcOrd="0" destOrd="0" presId="urn:microsoft.com/office/officeart/2005/8/layout/hierarchy2"/>
    <dgm:cxn modelId="{638A6BE7-6817-A74E-A266-CF44173C234B}" type="presOf" srcId="{5B93376C-02E1-F14D-B6D4-7317EF8CFC27}" destId="{40D79A2C-1275-8C4D-92B1-B4D7F9EDA032}" srcOrd="1" destOrd="0" presId="urn:microsoft.com/office/officeart/2005/8/layout/hierarchy2"/>
    <dgm:cxn modelId="{5F3DBAC3-D1DB-C542-83D0-C8CF9469359D}" type="presParOf" srcId="{C1E3B01A-3614-D84B-B027-B9492E1C0D97}" destId="{4E70E0CA-5069-FF41-BD8F-11950F97D678}" srcOrd="0" destOrd="0" presId="urn:microsoft.com/office/officeart/2005/8/layout/hierarchy2"/>
    <dgm:cxn modelId="{B3E15F41-DFF2-A144-995A-A0C1561A34FA}" type="presParOf" srcId="{4E70E0CA-5069-FF41-BD8F-11950F97D678}" destId="{D282F175-01EB-5D4E-9A89-173B9FF1505C}" srcOrd="0" destOrd="0" presId="urn:microsoft.com/office/officeart/2005/8/layout/hierarchy2"/>
    <dgm:cxn modelId="{C7961A5F-8A4F-3A4C-BE87-89A7F051776E}" type="presParOf" srcId="{4E70E0CA-5069-FF41-BD8F-11950F97D678}" destId="{F4431416-CD6B-684F-81FD-2CB8AA17CA64}" srcOrd="1" destOrd="0" presId="urn:microsoft.com/office/officeart/2005/8/layout/hierarchy2"/>
    <dgm:cxn modelId="{3E7FA762-A59A-EE4E-BDFD-3D44CB040E60}" type="presParOf" srcId="{F4431416-CD6B-684F-81FD-2CB8AA17CA64}" destId="{BBBD1E75-006E-DA45-B616-AC98AC9FF316}" srcOrd="0" destOrd="0" presId="urn:microsoft.com/office/officeart/2005/8/layout/hierarchy2"/>
    <dgm:cxn modelId="{A2FFDC1D-400C-B54D-B209-17D2B7241C32}" type="presParOf" srcId="{BBBD1E75-006E-DA45-B616-AC98AC9FF316}" destId="{1700AFCB-1FDC-F04F-8D16-78913B9B991B}" srcOrd="0" destOrd="0" presId="urn:microsoft.com/office/officeart/2005/8/layout/hierarchy2"/>
    <dgm:cxn modelId="{0198B2F6-CCDC-4E43-92D1-7C3166CDA512}" type="presParOf" srcId="{F4431416-CD6B-684F-81FD-2CB8AA17CA64}" destId="{585160ED-E5A8-AD40-92C1-008749D7BA6C}" srcOrd="1" destOrd="0" presId="urn:microsoft.com/office/officeart/2005/8/layout/hierarchy2"/>
    <dgm:cxn modelId="{441F9599-833E-CE4E-AA58-E9E87FE86399}" type="presParOf" srcId="{585160ED-E5A8-AD40-92C1-008749D7BA6C}" destId="{57F41DB8-7A77-F845-8267-5001ADAA94B6}" srcOrd="0" destOrd="0" presId="urn:microsoft.com/office/officeart/2005/8/layout/hierarchy2"/>
    <dgm:cxn modelId="{85281BF7-EF4E-834F-8281-D882ADAD46D9}" type="presParOf" srcId="{585160ED-E5A8-AD40-92C1-008749D7BA6C}" destId="{C6DF3956-D780-134F-AB5D-7AEBB5228CDB}" srcOrd="1" destOrd="0" presId="urn:microsoft.com/office/officeart/2005/8/layout/hierarchy2"/>
    <dgm:cxn modelId="{FCDE3FE5-F191-884A-9601-98DD8A0B29D1}" type="presParOf" srcId="{F4431416-CD6B-684F-81FD-2CB8AA17CA64}" destId="{CC4D1174-8288-9447-9681-77D3CFB9D04E}" srcOrd="2" destOrd="0" presId="urn:microsoft.com/office/officeart/2005/8/layout/hierarchy2"/>
    <dgm:cxn modelId="{B3477DB1-C286-6242-A7EB-45870BD510B7}" type="presParOf" srcId="{CC4D1174-8288-9447-9681-77D3CFB9D04E}" destId="{6EFBE18D-E13A-0D46-9DDE-619889AA4958}" srcOrd="0" destOrd="0" presId="urn:microsoft.com/office/officeart/2005/8/layout/hierarchy2"/>
    <dgm:cxn modelId="{1E92E433-EA38-AC4E-BC03-B3B237EBF7A3}" type="presParOf" srcId="{F4431416-CD6B-684F-81FD-2CB8AA17CA64}" destId="{2F3202C0-7316-B744-BBAE-31B8D53923BD}" srcOrd="3" destOrd="0" presId="urn:microsoft.com/office/officeart/2005/8/layout/hierarchy2"/>
    <dgm:cxn modelId="{F37C8F44-8029-3F42-BAB7-25823E67E09B}" type="presParOf" srcId="{2F3202C0-7316-B744-BBAE-31B8D53923BD}" destId="{D2B13C6A-5403-2443-A167-FB8DFC255484}" srcOrd="0" destOrd="0" presId="urn:microsoft.com/office/officeart/2005/8/layout/hierarchy2"/>
    <dgm:cxn modelId="{724CA458-4C5F-DC4F-9FF7-F2E6B81FD1B5}" type="presParOf" srcId="{2F3202C0-7316-B744-BBAE-31B8D53923BD}" destId="{C1C6E219-A9EE-5C41-84EE-FF72375E272A}" srcOrd="1" destOrd="0" presId="urn:microsoft.com/office/officeart/2005/8/layout/hierarchy2"/>
    <dgm:cxn modelId="{B6F8CA64-B57F-0B46-B790-F07D32F051CD}" type="presParOf" srcId="{F4431416-CD6B-684F-81FD-2CB8AA17CA64}" destId="{221FDEFE-E060-CC40-A3AF-314BBB71DC55}" srcOrd="4" destOrd="0" presId="urn:microsoft.com/office/officeart/2005/8/layout/hierarchy2"/>
    <dgm:cxn modelId="{F26147B9-34BA-EC40-842C-E058AA453050}" type="presParOf" srcId="{221FDEFE-E060-CC40-A3AF-314BBB71DC55}" destId="{40D79A2C-1275-8C4D-92B1-B4D7F9EDA032}" srcOrd="0" destOrd="0" presId="urn:microsoft.com/office/officeart/2005/8/layout/hierarchy2"/>
    <dgm:cxn modelId="{EFA62888-31D6-1643-A676-AC0E84D6DDDA}" type="presParOf" srcId="{F4431416-CD6B-684F-81FD-2CB8AA17CA64}" destId="{397CAE44-41C9-F644-976F-1D920FBADC21}" srcOrd="5" destOrd="0" presId="urn:microsoft.com/office/officeart/2005/8/layout/hierarchy2"/>
    <dgm:cxn modelId="{0C5FCD14-9490-1F42-9D99-3EAF60584184}" type="presParOf" srcId="{397CAE44-41C9-F644-976F-1D920FBADC21}" destId="{616E5B6C-41E9-3043-B6E8-0C6C253B02C6}" srcOrd="0" destOrd="0" presId="urn:microsoft.com/office/officeart/2005/8/layout/hierarchy2"/>
    <dgm:cxn modelId="{38E228C1-0546-0C44-AEA8-3E18E9D0A7EB}" type="presParOf" srcId="{397CAE44-41C9-F644-976F-1D920FBADC21}" destId="{20761731-4F51-7F4D-931E-224E9F34E744}" srcOrd="1" destOrd="0" presId="urn:microsoft.com/office/officeart/2005/8/layout/hierarchy2"/>
    <dgm:cxn modelId="{39178B82-CFA6-484D-B493-B88C6A400583}" type="presParOf" srcId="{F4431416-CD6B-684F-81FD-2CB8AA17CA64}" destId="{A68A1430-6E36-B847-8813-A2A4B15B8315}" srcOrd="6" destOrd="0" presId="urn:microsoft.com/office/officeart/2005/8/layout/hierarchy2"/>
    <dgm:cxn modelId="{652DCC6B-A6C8-4A4D-93BA-E3CA94753607}" type="presParOf" srcId="{A68A1430-6E36-B847-8813-A2A4B15B8315}" destId="{5B636F9D-243E-004B-84DF-7957CC5AD1C8}" srcOrd="0" destOrd="0" presId="urn:microsoft.com/office/officeart/2005/8/layout/hierarchy2"/>
    <dgm:cxn modelId="{9DE31E22-F624-A647-B152-78E916F60D16}" type="presParOf" srcId="{F4431416-CD6B-684F-81FD-2CB8AA17CA64}" destId="{3B161E55-5155-AE41-ADF6-8204F8B7F13B}" srcOrd="7" destOrd="0" presId="urn:microsoft.com/office/officeart/2005/8/layout/hierarchy2"/>
    <dgm:cxn modelId="{91F588DE-1097-4E42-A3D4-C507D4F0AA5F}" type="presParOf" srcId="{3B161E55-5155-AE41-ADF6-8204F8B7F13B}" destId="{723525AA-98CB-2149-A42E-A6F5CA927F59}" srcOrd="0" destOrd="0" presId="urn:microsoft.com/office/officeart/2005/8/layout/hierarchy2"/>
    <dgm:cxn modelId="{FEA7F954-74AF-1B47-88D5-EBBB999289E0}" type="presParOf" srcId="{3B161E55-5155-AE41-ADF6-8204F8B7F13B}" destId="{9A298DD0-7962-6B4A-8B49-AE71DFD7AB1D}" srcOrd="1" destOrd="0" presId="urn:microsoft.com/office/officeart/2005/8/layout/hierarchy2"/>
    <dgm:cxn modelId="{D2DC2DA1-EAF5-6848-8988-CE645C4919A5}" type="presParOf" srcId="{F4431416-CD6B-684F-81FD-2CB8AA17CA64}" destId="{8FCB9731-1E88-144E-A738-1D2A5B87CA61}" srcOrd="8" destOrd="0" presId="urn:microsoft.com/office/officeart/2005/8/layout/hierarchy2"/>
    <dgm:cxn modelId="{4EE241F8-1070-BD44-8F74-BAB273FCEFF0}" type="presParOf" srcId="{8FCB9731-1E88-144E-A738-1D2A5B87CA61}" destId="{CE36C146-C44C-0340-B9BE-F1910918262E}" srcOrd="0" destOrd="0" presId="urn:microsoft.com/office/officeart/2005/8/layout/hierarchy2"/>
    <dgm:cxn modelId="{B52F1236-403F-6E4C-BC8A-1CDF230F8982}" type="presParOf" srcId="{F4431416-CD6B-684F-81FD-2CB8AA17CA64}" destId="{44C1C558-EFE7-4F48-974E-5FAC572C1D2D}" srcOrd="9" destOrd="0" presId="urn:microsoft.com/office/officeart/2005/8/layout/hierarchy2"/>
    <dgm:cxn modelId="{0F9518AB-13F2-DB43-947C-4459EC70B50D}" type="presParOf" srcId="{44C1C558-EFE7-4F48-974E-5FAC572C1D2D}" destId="{79EC5416-DAD3-594C-BDA6-24FC3588EF32}" srcOrd="0" destOrd="0" presId="urn:microsoft.com/office/officeart/2005/8/layout/hierarchy2"/>
    <dgm:cxn modelId="{757C3AC5-B2DA-C441-8F0F-EB91F37CABE9}" type="presParOf" srcId="{44C1C558-EFE7-4F48-974E-5FAC572C1D2D}" destId="{E4FBEDD2-F94B-2442-BB43-010D0F70171D}" srcOrd="1" destOrd="0" presId="urn:microsoft.com/office/officeart/2005/8/layout/hierarchy2"/>
    <dgm:cxn modelId="{ED71EE9F-471F-4140-8464-283DD7E358FF}" type="presParOf" srcId="{F4431416-CD6B-684F-81FD-2CB8AA17CA64}" destId="{12FF075D-5332-5C46-80F7-0897AE12919D}" srcOrd="10" destOrd="0" presId="urn:microsoft.com/office/officeart/2005/8/layout/hierarchy2"/>
    <dgm:cxn modelId="{FBABE070-56E5-B243-B566-E88277A32F7C}" type="presParOf" srcId="{12FF075D-5332-5C46-80F7-0897AE12919D}" destId="{8716FADE-A297-9F4D-BD1E-69289A71B169}" srcOrd="0" destOrd="0" presId="urn:microsoft.com/office/officeart/2005/8/layout/hierarchy2"/>
    <dgm:cxn modelId="{E31F74DF-BE85-384B-93B0-5F80FD7C001F}" type="presParOf" srcId="{F4431416-CD6B-684F-81FD-2CB8AA17CA64}" destId="{410F6310-33D7-8341-8518-EFF7C49DEE66}" srcOrd="11" destOrd="0" presId="urn:microsoft.com/office/officeart/2005/8/layout/hierarchy2"/>
    <dgm:cxn modelId="{8C1646CD-EA63-D04A-B6EB-215F11E3856E}" type="presParOf" srcId="{410F6310-33D7-8341-8518-EFF7C49DEE66}" destId="{F8888EDE-FC81-6148-A866-5CD157688476}" srcOrd="0" destOrd="0" presId="urn:microsoft.com/office/officeart/2005/8/layout/hierarchy2"/>
    <dgm:cxn modelId="{F607455E-B1D9-6544-8FAD-68A38C14B3EA}" type="presParOf" srcId="{410F6310-33D7-8341-8518-EFF7C49DEE66}" destId="{A11064E2-3275-A742-8C74-97F8D836740E}" srcOrd="1" destOrd="0" presId="urn:microsoft.com/office/officeart/2005/8/layout/hierarchy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E41C6E-6981-C640-B92E-82E435D791EA}" type="doc">
      <dgm:prSet loTypeId="urn:microsoft.com/office/officeart/2005/8/layout/orgChart1" loCatId="" qsTypeId="urn:microsoft.com/office/officeart/2005/8/quickstyle/simple1" qsCatId="simple" csTypeId="urn:microsoft.com/office/officeart/2005/8/colors/accent5_2" csCatId="accent5" phldr="1"/>
      <dgm:spPr/>
      <dgm:t>
        <a:bodyPr/>
        <a:lstStyle/>
        <a:p>
          <a:endParaRPr lang="zh-CN" altLang="en-US"/>
        </a:p>
      </dgm:t>
    </dgm:pt>
    <dgm:pt modelId="{66BE3E00-0CBB-B34B-AC91-9DAA82E20363}">
      <dgm:prSet phldrT="[文本]" custT="1"/>
      <dgm:spPr>
        <a:solidFill>
          <a:schemeClr val="tx1">
            <a:lumMod val="75000"/>
            <a:lumOff val="25000"/>
          </a:schemeClr>
        </a:solidFill>
      </dgm:spPr>
      <dgm:t>
        <a:bodyPr/>
        <a:lstStyle/>
        <a:p>
          <a:r>
            <a:rPr lang="zh-CN" altLang="en-US" sz="1400" dirty="0"/>
            <a:t>烘焙店管理系统</a:t>
          </a:r>
        </a:p>
      </dgm:t>
    </dgm:pt>
    <dgm:pt modelId="{2165D02E-7D61-E14B-82AB-B1F73AA33B8C}" type="parTrans" cxnId="{4936B2C8-76F1-B541-A05B-D184DA6D6889}">
      <dgm:prSet/>
      <dgm:spPr/>
      <dgm:t>
        <a:bodyPr/>
        <a:lstStyle/>
        <a:p>
          <a:endParaRPr lang="zh-CN" altLang="en-US"/>
        </a:p>
      </dgm:t>
    </dgm:pt>
    <dgm:pt modelId="{C8F34D00-F979-DE4C-BE80-0034472BE873}" type="sibTrans" cxnId="{4936B2C8-76F1-B541-A05B-D184DA6D6889}">
      <dgm:prSet/>
      <dgm:spPr/>
      <dgm:t>
        <a:bodyPr/>
        <a:lstStyle/>
        <a:p>
          <a:endParaRPr lang="zh-CN" altLang="en-US"/>
        </a:p>
      </dgm:t>
    </dgm:pt>
    <dgm:pt modelId="{6D5E561D-5A17-434F-B724-7BE5DF7AEE2F}" type="asst">
      <dgm:prSet phldrT="[文本]" custT="1"/>
      <dgm:spPr>
        <a:solidFill>
          <a:schemeClr val="tx1">
            <a:lumMod val="75000"/>
            <a:lumOff val="25000"/>
          </a:schemeClr>
        </a:solidFill>
      </dgm:spPr>
      <dgm:t>
        <a:bodyPr/>
        <a:lstStyle/>
        <a:p>
          <a:r>
            <a:rPr lang="zh-CN" altLang="en-US" sz="1200" dirty="0"/>
            <a:t>超级管理员</a:t>
          </a:r>
        </a:p>
      </dgm:t>
    </dgm:pt>
    <dgm:pt modelId="{DADD7AAF-F1B5-1641-9CB9-D5F6C9F5E962}" type="parTrans" cxnId="{44E3CF2C-1180-9549-B5BA-04F0397283D5}">
      <dgm:prSet/>
      <dgm:spPr/>
      <dgm:t>
        <a:bodyPr/>
        <a:lstStyle/>
        <a:p>
          <a:endParaRPr lang="zh-CN" altLang="en-US"/>
        </a:p>
      </dgm:t>
    </dgm:pt>
    <dgm:pt modelId="{C3476FEF-EDDC-514E-A78E-0A08FB576E73}" type="sibTrans" cxnId="{44E3CF2C-1180-9549-B5BA-04F0397283D5}">
      <dgm:prSet/>
      <dgm:spPr/>
      <dgm:t>
        <a:bodyPr/>
        <a:lstStyle/>
        <a:p>
          <a:endParaRPr lang="zh-CN" altLang="en-US"/>
        </a:p>
      </dgm:t>
    </dgm:pt>
    <dgm:pt modelId="{3544DD34-86BA-1E4D-A918-C5CD24591712}">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订单管理模块</a:t>
          </a:r>
          <a:endParaRPr lang="zh-CN" altLang="en-US" sz="1200" kern="1200" dirty="0">
            <a:latin typeface="微软雅黑"/>
            <a:ea typeface="微软雅黑"/>
            <a:cs typeface="+mn-cs"/>
          </a:endParaRPr>
        </a:p>
      </dgm:t>
    </dgm:pt>
    <dgm:pt modelId="{FD7DF7B7-C1D5-4648-A06B-9DD92D23D10A}" type="parTrans" cxnId="{0970669E-DD6B-6946-A612-CB2652B24800}">
      <dgm:prSet/>
      <dgm:spPr/>
      <dgm:t>
        <a:bodyPr/>
        <a:lstStyle/>
        <a:p>
          <a:endParaRPr lang="zh-CN" altLang="en-US"/>
        </a:p>
      </dgm:t>
    </dgm:pt>
    <dgm:pt modelId="{06AC851C-E7DF-3545-8F20-C3CC0E3FD2C1}" type="sibTrans" cxnId="{0970669E-DD6B-6946-A612-CB2652B24800}">
      <dgm:prSet/>
      <dgm:spPr/>
      <dgm:t>
        <a:bodyPr/>
        <a:lstStyle/>
        <a:p>
          <a:endParaRPr lang="zh-CN" altLang="en-US"/>
        </a:p>
      </dgm:t>
    </dgm:pt>
    <dgm:pt modelId="{E7BEC862-DCD9-0543-B936-331F2D6829E7}">
      <dgm:prSet phldrT="[文本]" custT="1"/>
      <dgm:spPr/>
      <dgm:t>
        <a:bodyPr/>
        <a:lstStyle/>
        <a:p>
          <a:r>
            <a:rPr lang="zh-CN" altLang="en-US" sz="1200" dirty="0"/>
            <a:t>商品管理模块</a:t>
          </a:r>
        </a:p>
      </dgm:t>
    </dgm:pt>
    <dgm:pt modelId="{DB339FA2-ED32-5647-ABBB-8F3A304A12CD}" type="parTrans" cxnId="{5E078FD7-97E7-5F41-8685-AE69CD338547}">
      <dgm:prSet/>
      <dgm:spPr/>
      <dgm:t>
        <a:bodyPr/>
        <a:lstStyle/>
        <a:p>
          <a:endParaRPr lang="zh-CN" altLang="en-US"/>
        </a:p>
      </dgm:t>
    </dgm:pt>
    <dgm:pt modelId="{0AAAE598-772C-4E40-ACCB-0F908B67B0AA}" type="sibTrans" cxnId="{5E078FD7-97E7-5F41-8685-AE69CD338547}">
      <dgm:prSet/>
      <dgm:spPr/>
      <dgm:t>
        <a:bodyPr/>
        <a:lstStyle/>
        <a:p>
          <a:endParaRPr lang="zh-CN" altLang="en-US"/>
        </a:p>
      </dgm:t>
    </dgm:pt>
    <dgm:pt modelId="{BC553BC3-61EF-AD49-A46C-494DDE22C7C6}">
      <dgm:prSet custT="1"/>
      <dgm:spPr/>
      <dgm: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员工管理模块</a:t>
          </a:r>
        </a:p>
      </dgm:t>
    </dgm:pt>
    <dgm:pt modelId="{B6F7C4B3-F9BE-BA46-934F-BD0829352CAA}" type="parTrans" cxnId="{EF7844E6-B73B-0D48-8F25-1B07A08DE448}">
      <dgm:prSet/>
      <dgm:spPr/>
      <dgm:t>
        <a:bodyPr/>
        <a:lstStyle/>
        <a:p>
          <a:endParaRPr lang="zh-CN" altLang="en-US"/>
        </a:p>
      </dgm:t>
    </dgm:pt>
    <dgm:pt modelId="{06C2D528-DE5F-6B45-9D09-F60BF30E3103}" type="sibTrans" cxnId="{EF7844E6-B73B-0D48-8F25-1B07A08DE448}">
      <dgm:prSet/>
      <dgm:spPr/>
      <dgm:t>
        <a:bodyPr/>
        <a:lstStyle/>
        <a:p>
          <a:endParaRPr lang="zh-CN" altLang="en-US"/>
        </a:p>
      </dgm:t>
    </dgm:pt>
    <dgm:pt modelId="{384B2AC0-7B89-4A49-AB41-465D3BAB4914}">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商品信息维护</a:t>
          </a:r>
          <a:endParaRPr lang="zh-CN" altLang="en-US" sz="1200" kern="1200" dirty="0">
            <a:latin typeface="微软雅黑"/>
            <a:ea typeface="微软雅黑"/>
            <a:cs typeface="+mn-cs"/>
          </a:endParaRPr>
        </a:p>
      </dgm:t>
    </dgm:pt>
    <dgm:pt modelId="{2DA69F85-5F6B-1B44-8F3E-79073CAF1737}" type="parTrans" cxnId="{E76D6B73-7872-7B47-8A49-53F30B14C542}">
      <dgm:prSet/>
      <dgm:spPr/>
      <dgm:t>
        <a:bodyPr/>
        <a:lstStyle/>
        <a:p>
          <a:endParaRPr lang="zh-CN" altLang="en-US"/>
        </a:p>
      </dgm:t>
    </dgm:pt>
    <dgm:pt modelId="{A531E36B-FF79-8F4F-A1CE-B1014CA4DFD4}" type="sibTrans" cxnId="{E76D6B73-7872-7B47-8A49-53F30B14C542}">
      <dgm:prSet/>
      <dgm:spPr/>
      <dgm:t>
        <a:bodyPr/>
        <a:lstStyle/>
        <a:p>
          <a:endParaRPr lang="zh-CN" altLang="en-US"/>
        </a:p>
      </dgm:t>
    </dgm:pt>
    <dgm:pt modelId="{7379D340-ED60-4A47-AD73-9959DE73A63D}">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用户管理模块</a:t>
          </a:r>
          <a:endParaRPr lang="zh-CN" altLang="en-US" sz="1200" kern="1200" dirty="0">
            <a:latin typeface="微软雅黑"/>
            <a:ea typeface="微软雅黑"/>
            <a:cs typeface="+mn-cs"/>
          </a:endParaRPr>
        </a:p>
      </dgm:t>
    </dgm:pt>
    <dgm:pt modelId="{92825531-7A31-1A4B-9C1F-6349F3523805}" type="sibTrans" cxnId="{257566DA-03CD-1C44-821F-B2DD1B14226C}">
      <dgm:prSet/>
      <dgm:spPr/>
      <dgm:t>
        <a:bodyPr/>
        <a:lstStyle/>
        <a:p>
          <a:endParaRPr lang="zh-CN" altLang="en-US"/>
        </a:p>
      </dgm:t>
    </dgm:pt>
    <dgm:pt modelId="{B0EF21BB-3A43-674B-8B8D-6140AADBE5BE}" type="parTrans" cxnId="{257566DA-03CD-1C44-821F-B2DD1B14226C}">
      <dgm:prSet/>
      <dgm:spPr/>
      <dgm:t>
        <a:bodyPr/>
        <a:lstStyle/>
        <a:p>
          <a:endParaRPr lang="zh-CN" altLang="en-US"/>
        </a:p>
      </dgm:t>
    </dgm:pt>
    <dgm:pt modelId="{B9266FFF-DAFF-F74D-829D-660635715D92}">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库存管理模块</a:t>
          </a:r>
          <a:endParaRPr lang="zh-CN" altLang="en-US" sz="1200" kern="1200" dirty="0">
            <a:latin typeface="微软雅黑"/>
            <a:ea typeface="微软雅黑"/>
            <a:cs typeface="+mn-cs"/>
          </a:endParaRPr>
        </a:p>
      </dgm:t>
    </dgm:pt>
    <dgm:pt modelId="{1ACD9E66-5C87-9243-935B-1439441E9AC1}" type="sibTrans" cxnId="{CD6802CF-5CA5-3E43-A123-A62BBF9E815C}">
      <dgm:prSet/>
      <dgm:spPr/>
      <dgm:t>
        <a:bodyPr/>
        <a:lstStyle/>
        <a:p>
          <a:endParaRPr lang="zh-CN" altLang="en-US"/>
        </a:p>
      </dgm:t>
    </dgm:pt>
    <dgm:pt modelId="{3131FCC2-42A4-3043-9170-8AACFED80E67}" type="parTrans" cxnId="{CD6802CF-5CA5-3E43-A123-A62BBF9E815C}">
      <dgm:prSet/>
      <dgm:spPr/>
      <dgm:t>
        <a:bodyPr/>
        <a:lstStyle/>
        <a:p>
          <a:endParaRPr lang="zh-CN" altLang="en-US"/>
        </a:p>
      </dgm:t>
    </dgm:pt>
    <dgm:pt modelId="{18CD860B-24E7-CF46-99D3-B0FC39E12BE1}">
      <dgm:prSet custT="1"/>
      <dgm:spPr/>
      <dgm: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员工信息维护</a:t>
          </a:r>
        </a:p>
      </dgm:t>
    </dgm:pt>
    <dgm:pt modelId="{2FAB7055-3F14-4842-B251-23DAD7A1DEBF}" type="parTrans" cxnId="{EE437998-C0B3-1F45-9F64-27A8A5A71595}">
      <dgm:prSet/>
      <dgm:spPr/>
      <dgm:t>
        <a:bodyPr/>
        <a:lstStyle/>
        <a:p>
          <a:endParaRPr lang="zh-CN" altLang="en-US"/>
        </a:p>
      </dgm:t>
    </dgm:pt>
    <dgm:pt modelId="{786EFA6B-2775-1740-A9F5-A36E571A19A2}" type="sibTrans" cxnId="{EE437998-C0B3-1F45-9F64-27A8A5A71595}">
      <dgm:prSet/>
      <dgm:spPr/>
      <dgm:t>
        <a:bodyPr/>
        <a:lstStyle/>
        <a:p>
          <a:endParaRPr lang="zh-CN" altLang="en-US"/>
        </a:p>
      </dgm:t>
    </dgm:pt>
    <dgm:pt modelId="{7F969770-090E-D841-9E00-720DF94A48D2}">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订单信息维护</a:t>
          </a:r>
          <a:endParaRPr lang="zh-CN" altLang="en-US" sz="1200" kern="1200" dirty="0">
            <a:latin typeface="微软雅黑"/>
            <a:ea typeface="微软雅黑"/>
            <a:cs typeface="+mn-cs"/>
          </a:endParaRPr>
        </a:p>
      </dgm:t>
    </dgm:pt>
    <dgm:pt modelId="{60572D91-8C91-B045-AF6F-11F114D1FFFF}" type="parTrans" cxnId="{61618C8A-837E-4641-BCCC-C45ED4E75FA4}">
      <dgm:prSet/>
      <dgm:spPr/>
      <dgm:t>
        <a:bodyPr/>
        <a:lstStyle/>
        <a:p>
          <a:endParaRPr lang="zh-CN" altLang="en-US"/>
        </a:p>
      </dgm:t>
    </dgm:pt>
    <dgm:pt modelId="{0126CF94-F2D2-9541-B6F4-D6101B14C458}" type="sibTrans" cxnId="{61618C8A-837E-4641-BCCC-C45ED4E75FA4}">
      <dgm:prSet/>
      <dgm:spPr/>
      <dgm:t>
        <a:bodyPr/>
        <a:lstStyle/>
        <a:p>
          <a:endParaRPr lang="zh-CN" altLang="en-US"/>
        </a:p>
      </dgm:t>
    </dgm:pt>
    <dgm:pt modelId="{87E66B51-F195-634E-8D65-6CF8486B3FCD}">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库存信息维护</a:t>
          </a:r>
          <a:endParaRPr lang="zh-CN" altLang="en-US" sz="1200" kern="1200" dirty="0">
            <a:latin typeface="微软雅黑"/>
            <a:ea typeface="微软雅黑"/>
            <a:cs typeface="+mn-cs"/>
          </a:endParaRPr>
        </a:p>
      </dgm:t>
    </dgm:pt>
    <dgm:pt modelId="{143825EF-6F7B-0841-BDC3-276293F87CC0}" type="parTrans" cxnId="{2FF291C5-2171-A44E-85A6-37B8CE2DDC3F}">
      <dgm:prSet/>
      <dgm:spPr/>
      <dgm:t>
        <a:bodyPr/>
        <a:lstStyle/>
        <a:p>
          <a:endParaRPr lang="zh-CN" altLang="en-US"/>
        </a:p>
      </dgm:t>
    </dgm:pt>
    <dgm:pt modelId="{CE3E2380-9FEF-3046-BED4-67445ACB763A}" type="sibTrans" cxnId="{2FF291C5-2171-A44E-85A6-37B8CE2DDC3F}">
      <dgm:prSet/>
      <dgm:spPr/>
      <dgm:t>
        <a:bodyPr/>
        <a:lstStyle/>
        <a:p>
          <a:endParaRPr lang="zh-CN" altLang="en-US"/>
        </a:p>
      </dgm:t>
    </dgm:pt>
    <dgm:pt modelId="{6E5DB31B-A83B-2B44-94A3-0071C7D86CED}">
      <dgm:prSet phldrT="[文本]" custT="1"/>
      <dgm:spPr/>
      <dgm: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用户信息维护</a:t>
          </a:r>
          <a:endParaRPr lang="zh-CN" altLang="en-US" sz="1200" kern="1200" dirty="0">
            <a:latin typeface="微软雅黑"/>
            <a:ea typeface="微软雅黑"/>
            <a:cs typeface="+mn-cs"/>
          </a:endParaRPr>
        </a:p>
      </dgm:t>
    </dgm:pt>
    <dgm:pt modelId="{CBC25758-3430-5641-BEDD-F2AC2FB2236F}" type="parTrans" cxnId="{EE197FFA-59D4-2443-A2BB-F1317BB8D95E}">
      <dgm:prSet/>
      <dgm:spPr/>
      <dgm:t>
        <a:bodyPr/>
        <a:lstStyle/>
        <a:p>
          <a:endParaRPr lang="zh-CN" altLang="en-US"/>
        </a:p>
      </dgm:t>
    </dgm:pt>
    <dgm:pt modelId="{F8603E60-397C-484C-959F-9E4C49DCA013}" type="sibTrans" cxnId="{EE197FFA-59D4-2443-A2BB-F1317BB8D95E}">
      <dgm:prSet/>
      <dgm:spPr/>
      <dgm:t>
        <a:bodyPr/>
        <a:lstStyle/>
        <a:p>
          <a:endParaRPr lang="zh-CN" altLang="en-US"/>
        </a:p>
      </dgm:t>
    </dgm:pt>
    <dgm:pt modelId="{3A97C96A-9C8F-8C4F-A4DD-A6954259D993}" type="asst">
      <dgm:prSet phldrT="[文本]" custT="1"/>
      <dgm:spPr>
        <a:solidFill>
          <a:schemeClr val="tx1">
            <a:lumMod val="75000"/>
            <a:lumOff val="25000"/>
          </a:schemeClr>
        </a:solidFill>
      </dgm:spPr>
      <dgm:t>
        <a:bodyPr/>
        <a:lstStyle/>
        <a:p>
          <a:r>
            <a:rPr lang="zh-CN" altLang="en-US" sz="1200" dirty="0"/>
            <a:t>普通管理员</a:t>
          </a:r>
        </a:p>
      </dgm:t>
    </dgm:pt>
    <dgm:pt modelId="{EF6AF6CA-2F97-514A-A8C5-090AD16B93FF}" type="parTrans" cxnId="{D0F3A042-6EF9-594B-B1E6-20BF08E5B00F}">
      <dgm:prSet/>
      <dgm:spPr/>
      <dgm:t>
        <a:bodyPr/>
        <a:lstStyle/>
        <a:p>
          <a:endParaRPr lang="zh-CN" altLang="en-US"/>
        </a:p>
      </dgm:t>
    </dgm:pt>
    <dgm:pt modelId="{0EEF2479-98E6-A943-81EF-16E7D8D7FCC0}" type="sibTrans" cxnId="{D0F3A042-6EF9-594B-B1E6-20BF08E5B00F}">
      <dgm:prSet/>
      <dgm:spPr/>
      <dgm:t>
        <a:bodyPr/>
        <a:lstStyle/>
        <a:p>
          <a:endParaRPr lang="zh-CN" altLang="en-US"/>
        </a:p>
      </dgm:t>
    </dgm:pt>
    <dgm:pt modelId="{A3DCCA3A-F9D9-0D45-8C4F-ED4FCE2F2FDE}">
      <dgm:prSet custT="1"/>
      <dgm:spPr/>
      <dgm: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数据字典管理</a:t>
          </a:r>
        </a:p>
      </dgm:t>
    </dgm:pt>
    <dgm:pt modelId="{C3D59B9B-B63D-C24A-9BC8-4A0B7A524F6D}" type="parTrans" cxnId="{E97A4092-30DE-E245-BF81-9C26C9F1ABEB}">
      <dgm:prSet/>
      <dgm:spPr/>
      <dgm:t>
        <a:bodyPr/>
        <a:lstStyle/>
        <a:p>
          <a:endParaRPr lang="zh-CN" altLang="en-US"/>
        </a:p>
      </dgm:t>
    </dgm:pt>
    <dgm:pt modelId="{540B8B59-DE04-2A44-BA68-F2ADB5604AB5}" type="sibTrans" cxnId="{E97A4092-30DE-E245-BF81-9C26C9F1ABEB}">
      <dgm:prSet/>
      <dgm:spPr/>
      <dgm:t>
        <a:bodyPr/>
        <a:lstStyle/>
        <a:p>
          <a:endParaRPr lang="zh-CN" altLang="en-US"/>
        </a:p>
      </dgm:t>
    </dgm:pt>
    <dgm:pt modelId="{D43252A8-D44C-724D-8309-28965B637D0B}">
      <dgm:prSet custT="1"/>
      <dgm:spPr/>
      <dgm: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字段数据维护</a:t>
          </a:r>
        </a:p>
      </dgm:t>
    </dgm:pt>
    <dgm:pt modelId="{9634A433-77EB-934A-9743-600BAC62B80A}" type="parTrans" cxnId="{2EED3529-02B7-2946-88CB-7CD9B3E9532A}">
      <dgm:prSet/>
      <dgm:spPr/>
      <dgm:t>
        <a:bodyPr/>
        <a:lstStyle/>
        <a:p>
          <a:endParaRPr lang="zh-CN" altLang="en-US"/>
        </a:p>
      </dgm:t>
    </dgm:pt>
    <dgm:pt modelId="{CD59D2A0-EAE2-6742-9C97-D3964B749330}" type="sibTrans" cxnId="{2EED3529-02B7-2946-88CB-7CD9B3E9532A}">
      <dgm:prSet/>
      <dgm:spPr/>
      <dgm:t>
        <a:bodyPr/>
        <a:lstStyle/>
        <a:p>
          <a:endParaRPr lang="zh-CN" altLang="en-US"/>
        </a:p>
      </dgm:t>
    </dgm:pt>
    <dgm:pt modelId="{00C71EEB-8D3D-7C43-A5E1-B103268A5989}" type="pres">
      <dgm:prSet presAssocID="{4FE41C6E-6981-C640-B92E-82E435D791EA}" presName="hierChild1" presStyleCnt="0">
        <dgm:presLayoutVars>
          <dgm:orgChart val="1"/>
          <dgm:chPref val="1"/>
          <dgm:dir/>
          <dgm:animOne val="branch"/>
          <dgm:animLvl val="lvl"/>
          <dgm:resizeHandles/>
        </dgm:presLayoutVars>
      </dgm:prSet>
      <dgm:spPr/>
    </dgm:pt>
    <dgm:pt modelId="{AFFAC6D1-4466-2E4E-8D1E-FB406348643C}" type="pres">
      <dgm:prSet presAssocID="{66BE3E00-0CBB-B34B-AC91-9DAA82E20363}" presName="hierRoot1" presStyleCnt="0">
        <dgm:presLayoutVars>
          <dgm:hierBranch val="init"/>
        </dgm:presLayoutVars>
      </dgm:prSet>
      <dgm:spPr/>
    </dgm:pt>
    <dgm:pt modelId="{0FB7D878-0AF9-3342-B16C-5848C51948D5}" type="pres">
      <dgm:prSet presAssocID="{66BE3E00-0CBB-B34B-AC91-9DAA82E20363}" presName="rootComposite1" presStyleCnt="0"/>
      <dgm:spPr/>
    </dgm:pt>
    <dgm:pt modelId="{0A871349-F6FA-9E40-8C84-1762AD3BB487}" type="pres">
      <dgm:prSet presAssocID="{66BE3E00-0CBB-B34B-AC91-9DAA82E20363}" presName="rootText1" presStyleLbl="node0" presStyleIdx="0" presStyleCnt="1" custScaleX="260459" custScaleY="100170" custLinFactNeighborX="-26914" custLinFactNeighborY="-415">
        <dgm:presLayoutVars>
          <dgm:chPref val="3"/>
        </dgm:presLayoutVars>
      </dgm:prSet>
      <dgm:spPr/>
    </dgm:pt>
    <dgm:pt modelId="{09000C97-3481-9443-98C7-F24D75C12E5E}" type="pres">
      <dgm:prSet presAssocID="{66BE3E00-0CBB-B34B-AC91-9DAA82E20363}" presName="rootConnector1" presStyleLbl="node1" presStyleIdx="0" presStyleCnt="0"/>
      <dgm:spPr/>
    </dgm:pt>
    <dgm:pt modelId="{BEC6AB29-398B-0747-9A34-C98290814AFB}" type="pres">
      <dgm:prSet presAssocID="{66BE3E00-0CBB-B34B-AC91-9DAA82E20363}" presName="hierChild2" presStyleCnt="0"/>
      <dgm:spPr/>
    </dgm:pt>
    <dgm:pt modelId="{C83ADED5-00CC-1C40-BCC3-F32F065ED349}" type="pres">
      <dgm:prSet presAssocID="{66BE3E00-0CBB-B34B-AC91-9DAA82E20363}" presName="hierChild3" presStyleCnt="0"/>
      <dgm:spPr/>
    </dgm:pt>
    <dgm:pt modelId="{A19CBEDC-5E85-564B-AA2F-1B0E2C9C611C}" type="pres">
      <dgm:prSet presAssocID="{EF6AF6CA-2F97-514A-A8C5-090AD16B93FF}" presName="Name111" presStyleLbl="parChTrans1D2" presStyleIdx="0" presStyleCnt="2"/>
      <dgm:spPr/>
    </dgm:pt>
    <dgm:pt modelId="{1F703564-4A5B-B647-9C25-333AB0A294DF}" type="pres">
      <dgm:prSet presAssocID="{3A97C96A-9C8F-8C4F-A4DD-A6954259D993}" presName="hierRoot3" presStyleCnt="0">
        <dgm:presLayoutVars>
          <dgm:hierBranch val="init"/>
        </dgm:presLayoutVars>
      </dgm:prSet>
      <dgm:spPr/>
    </dgm:pt>
    <dgm:pt modelId="{C3A4CC4A-7D36-C442-BB7A-12C99F7DF294}" type="pres">
      <dgm:prSet presAssocID="{3A97C96A-9C8F-8C4F-A4DD-A6954259D993}" presName="rootComposite3" presStyleCnt="0"/>
      <dgm:spPr/>
    </dgm:pt>
    <dgm:pt modelId="{F03B4754-76FD-644D-87AB-E9F3B729276B}" type="pres">
      <dgm:prSet presAssocID="{3A97C96A-9C8F-8C4F-A4DD-A6954259D993}" presName="rootText3" presStyleLbl="asst1" presStyleIdx="0" presStyleCnt="2" custScaleX="157269" custScaleY="78223" custLinFactNeighborX="-63040" custLinFactNeighborY="18055">
        <dgm:presLayoutVars>
          <dgm:chPref val="3"/>
        </dgm:presLayoutVars>
      </dgm:prSet>
      <dgm:spPr/>
    </dgm:pt>
    <dgm:pt modelId="{69E9DF46-5F8D-A84B-824C-9F0426F1FC6B}" type="pres">
      <dgm:prSet presAssocID="{3A97C96A-9C8F-8C4F-A4DD-A6954259D993}" presName="rootConnector3" presStyleLbl="asst1" presStyleIdx="0" presStyleCnt="2"/>
      <dgm:spPr/>
    </dgm:pt>
    <dgm:pt modelId="{3A1572EB-AE51-D84F-8DF7-F17A87B5121B}" type="pres">
      <dgm:prSet presAssocID="{3A97C96A-9C8F-8C4F-A4DD-A6954259D993}" presName="hierChild6" presStyleCnt="0"/>
      <dgm:spPr/>
    </dgm:pt>
    <dgm:pt modelId="{8E9E022C-A68E-F44A-8E2D-1C2DC7748A05}" type="pres">
      <dgm:prSet presAssocID="{DB339FA2-ED32-5647-ABBB-8F3A304A12CD}" presName="Name37" presStyleLbl="parChTrans1D3" presStyleIdx="0" presStyleCnt="6"/>
      <dgm:spPr/>
    </dgm:pt>
    <dgm:pt modelId="{06043076-68C2-1F4D-9496-C8A2596CB641}" type="pres">
      <dgm:prSet presAssocID="{E7BEC862-DCD9-0543-B936-331F2D6829E7}" presName="hierRoot2" presStyleCnt="0">
        <dgm:presLayoutVars>
          <dgm:hierBranch val="init"/>
        </dgm:presLayoutVars>
      </dgm:prSet>
      <dgm:spPr/>
    </dgm:pt>
    <dgm:pt modelId="{A9AF93F1-80AD-FC45-8281-E941CCA9763E}" type="pres">
      <dgm:prSet presAssocID="{E7BEC862-DCD9-0543-B936-331F2D6829E7}" presName="rootComposite" presStyleCnt="0"/>
      <dgm:spPr/>
    </dgm:pt>
    <dgm:pt modelId="{60B44C9B-D67D-4F4F-9600-12E8860ED962}" type="pres">
      <dgm:prSet presAssocID="{E7BEC862-DCD9-0543-B936-331F2D6829E7}" presName="rootText" presStyleLbl="node3" presStyleIdx="0" presStyleCnt="6" custScaleX="44517" custScaleY="508072" custLinFactNeighborX="-60019" custLinFactNeighborY="54097">
        <dgm:presLayoutVars>
          <dgm:chPref val="3"/>
        </dgm:presLayoutVars>
      </dgm:prSet>
      <dgm:spPr/>
    </dgm:pt>
    <dgm:pt modelId="{C3F05926-CE27-6948-878D-6C902289CA84}" type="pres">
      <dgm:prSet presAssocID="{E7BEC862-DCD9-0543-B936-331F2D6829E7}" presName="rootConnector" presStyleLbl="node3" presStyleIdx="0" presStyleCnt="6"/>
      <dgm:spPr/>
    </dgm:pt>
    <dgm:pt modelId="{66FB18BF-0987-2C4A-8F6F-FEEBE0E6140E}" type="pres">
      <dgm:prSet presAssocID="{E7BEC862-DCD9-0543-B936-331F2D6829E7}" presName="hierChild4" presStyleCnt="0"/>
      <dgm:spPr/>
    </dgm:pt>
    <dgm:pt modelId="{AD972693-194B-9247-9A32-87FAA8B2FD01}" type="pres">
      <dgm:prSet presAssocID="{2DA69F85-5F6B-1B44-8F3E-79073CAF1737}" presName="Name37" presStyleLbl="parChTrans1D4" presStyleIdx="0" presStyleCnt="6"/>
      <dgm:spPr/>
    </dgm:pt>
    <dgm:pt modelId="{9D190266-4811-A845-A44C-B327E6ECBFC4}" type="pres">
      <dgm:prSet presAssocID="{384B2AC0-7B89-4A49-AB41-465D3BAB4914}" presName="hierRoot2" presStyleCnt="0">
        <dgm:presLayoutVars>
          <dgm:hierBranch val="init"/>
        </dgm:presLayoutVars>
      </dgm:prSet>
      <dgm:spPr/>
    </dgm:pt>
    <dgm:pt modelId="{D90F01A5-614E-6F46-8BE6-B05DA46ECE96}" type="pres">
      <dgm:prSet presAssocID="{384B2AC0-7B89-4A49-AB41-465D3BAB4914}" presName="rootComposite" presStyleCnt="0"/>
      <dgm:spPr/>
    </dgm:pt>
    <dgm:pt modelId="{A88B2D47-A84E-9F4C-A050-79AD1E7F67D3}" type="pres">
      <dgm:prSet presAssocID="{384B2AC0-7B89-4A49-AB41-465D3BAB4914}" presName="rootText" presStyleLbl="node4" presStyleIdx="0" presStyleCnt="6" custScaleX="45944" custScaleY="428052" custLinFactNeighborX="-60019" custLinFactNeighborY="29967">
        <dgm:presLayoutVars>
          <dgm:chPref val="3"/>
        </dgm:presLayoutVars>
      </dgm:prSet>
      <dgm:spPr/>
    </dgm:pt>
    <dgm:pt modelId="{27666C34-EB81-BB40-8CA9-22CA6FD9C25E}" type="pres">
      <dgm:prSet presAssocID="{384B2AC0-7B89-4A49-AB41-465D3BAB4914}" presName="rootConnector" presStyleLbl="node4" presStyleIdx="0" presStyleCnt="6"/>
      <dgm:spPr/>
    </dgm:pt>
    <dgm:pt modelId="{E9637B58-F508-8647-9F08-7CD9B98EB5F4}" type="pres">
      <dgm:prSet presAssocID="{384B2AC0-7B89-4A49-AB41-465D3BAB4914}" presName="hierChild4" presStyleCnt="0"/>
      <dgm:spPr/>
    </dgm:pt>
    <dgm:pt modelId="{5C5DD4AC-E2FB-7842-B603-8225724B9147}" type="pres">
      <dgm:prSet presAssocID="{384B2AC0-7B89-4A49-AB41-465D3BAB4914}" presName="hierChild5" presStyleCnt="0"/>
      <dgm:spPr/>
    </dgm:pt>
    <dgm:pt modelId="{D57BA876-393E-7148-9B10-7013789F991D}" type="pres">
      <dgm:prSet presAssocID="{E7BEC862-DCD9-0543-B936-331F2D6829E7}" presName="hierChild5" presStyleCnt="0"/>
      <dgm:spPr/>
    </dgm:pt>
    <dgm:pt modelId="{8D20E178-D548-C042-8CA4-99FEED4D8B48}" type="pres">
      <dgm:prSet presAssocID="{FD7DF7B7-C1D5-4648-A06B-9DD92D23D10A}" presName="Name37" presStyleLbl="parChTrans1D3" presStyleIdx="1" presStyleCnt="6"/>
      <dgm:spPr/>
    </dgm:pt>
    <dgm:pt modelId="{E7535354-178A-F84E-B53C-98C3260A34E2}" type="pres">
      <dgm:prSet presAssocID="{3544DD34-86BA-1E4D-A918-C5CD24591712}" presName="hierRoot2" presStyleCnt="0">
        <dgm:presLayoutVars>
          <dgm:hierBranch val="init"/>
        </dgm:presLayoutVars>
      </dgm:prSet>
      <dgm:spPr/>
    </dgm:pt>
    <dgm:pt modelId="{3118C769-BDAC-4B4D-9D93-7CE49DC1CE20}" type="pres">
      <dgm:prSet presAssocID="{3544DD34-86BA-1E4D-A918-C5CD24591712}" presName="rootComposite" presStyleCnt="0"/>
      <dgm:spPr/>
    </dgm:pt>
    <dgm:pt modelId="{3E532978-680E-CA4F-9A9E-F5FACA60B23E}" type="pres">
      <dgm:prSet presAssocID="{3544DD34-86BA-1E4D-A918-C5CD24591712}" presName="rootText" presStyleLbl="node3" presStyleIdx="1" presStyleCnt="6" custScaleX="44517" custScaleY="508434" custLinFactNeighborX="-60019" custLinFactNeighborY="54097">
        <dgm:presLayoutVars>
          <dgm:chPref val="3"/>
        </dgm:presLayoutVars>
      </dgm:prSet>
      <dgm:spPr/>
    </dgm:pt>
    <dgm:pt modelId="{A2BE2359-4EB5-4642-AC82-6E2181F0771F}" type="pres">
      <dgm:prSet presAssocID="{3544DD34-86BA-1E4D-A918-C5CD24591712}" presName="rootConnector" presStyleLbl="node3" presStyleIdx="1" presStyleCnt="6"/>
      <dgm:spPr/>
    </dgm:pt>
    <dgm:pt modelId="{241380CC-455E-5141-9788-759AB180E2F8}" type="pres">
      <dgm:prSet presAssocID="{3544DD34-86BA-1E4D-A918-C5CD24591712}" presName="hierChild4" presStyleCnt="0"/>
      <dgm:spPr/>
    </dgm:pt>
    <dgm:pt modelId="{DD448888-E0A6-4946-8352-47A70D42E766}" type="pres">
      <dgm:prSet presAssocID="{60572D91-8C91-B045-AF6F-11F114D1FFFF}" presName="Name37" presStyleLbl="parChTrans1D4" presStyleIdx="1" presStyleCnt="6"/>
      <dgm:spPr/>
    </dgm:pt>
    <dgm:pt modelId="{7D52D7F6-09B9-8749-8A2C-EDC45B7A8925}" type="pres">
      <dgm:prSet presAssocID="{7F969770-090E-D841-9E00-720DF94A48D2}" presName="hierRoot2" presStyleCnt="0">
        <dgm:presLayoutVars>
          <dgm:hierBranch val="init"/>
        </dgm:presLayoutVars>
      </dgm:prSet>
      <dgm:spPr/>
    </dgm:pt>
    <dgm:pt modelId="{85108066-F559-414C-B8E6-7B907350A952}" type="pres">
      <dgm:prSet presAssocID="{7F969770-090E-D841-9E00-720DF94A48D2}" presName="rootComposite" presStyleCnt="0"/>
      <dgm:spPr/>
    </dgm:pt>
    <dgm:pt modelId="{1CCC9830-6F08-AB4E-ADC7-BD1C3485CADD}" type="pres">
      <dgm:prSet presAssocID="{7F969770-090E-D841-9E00-720DF94A48D2}" presName="rootText" presStyleLbl="node4" presStyleIdx="1" presStyleCnt="6" custScaleX="45724" custScaleY="428052" custLinFactNeighborX="-60019" custLinFactNeighborY="29605">
        <dgm:presLayoutVars>
          <dgm:chPref val="3"/>
        </dgm:presLayoutVars>
      </dgm:prSet>
      <dgm:spPr/>
    </dgm:pt>
    <dgm:pt modelId="{C51B0A86-A4A9-B148-AD1F-525AEF708698}" type="pres">
      <dgm:prSet presAssocID="{7F969770-090E-D841-9E00-720DF94A48D2}" presName="rootConnector" presStyleLbl="node4" presStyleIdx="1" presStyleCnt="6"/>
      <dgm:spPr/>
    </dgm:pt>
    <dgm:pt modelId="{CF16E621-27A5-BA43-BA9A-DDA176B6CC00}" type="pres">
      <dgm:prSet presAssocID="{7F969770-090E-D841-9E00-720DF94A48D2}" presName="hierChild4" presStyleCnt="0"/>
      <dgm:spPr/>
    </dgm:pt>
    <dgm:pt modelId="{ECD0B5A3-9AD8-7649-AF02-75EA7DC3DFAB}" type="pres">
      <dgm:prSet presAssocID="{7F969770-090E-D841-9E00-720DF94A48D2}" presName="hierChild5" presStyleCnt="0"/>
      <dgm:spPr/>
    </dgm:pt>
    <dgm:pt modelId="{CCCAD11F-D613-A445-B32E-F7C11752A45E}" type="pres">
      <dgm:prSet presAssocID="{3544DD34-86BA-1E4D-A918-C5CD24591712}" presName="hierChild5" presStyleCnt="0"/>
      <dgm:spPr/>
    </dgm:pt>
    <dgm:pt modelId="{020D8E6C-DFC1-2D40-A3F3-BC8760A22459}" type="pres">
      <dgm:prSet presAssocID="{3131FCC2-42A4-3043-9170-8AACFED80E67}" presName="Name37" presStyleLbl="parChTrans1D3" presStyleIdx="2" presStyleCnt="6"/>
      <dgm:spPr/>
    </dgm:pt>
    <dgm:pt modelId="{DEB6F420-8128-CE44-952C-7BD5F692327A}" type="pres">
      <dgm:prSet presAssocID="{B9266FFF-DAFF-F74D-829D-660635715D92}" presName="hierRoot2" presStyleCnt="0">
        <dgm:presLayoutVars>
          <dgm:hierBranch val="init"/>
        </dgm:presLayoutVars>
      </dgm:prSet>
      <dgm:spPr/>
    </dgm:pt>
    <dgm:pt modelId="{BCE67F6A-EB9E-4745-B4AE-EFBC36663CFE}" type="pres">
      <dgm:prSet presAssocID="{B9266FFF-DAFF-F74D-829D-660635715D92}" presName="rootComposite" presStyleCnt="0"/>
      <dgm:spPr/>
    </dgm:pt>
    <dgm:pt modelId="{3AE3F6C2-8343-5241-B9DF-0085192B3D54}" type="pres">
      <dgm:prSet presAssocID="{B9266FFF-DAFF-F74D-829D-660635715D92}" presName="rootText" presStyleLbl="node3" presStyleIdx="2" presStyleCnt="6" custScaleX="44517" custScaleY="508072" custLinFactNeighborX="-60019" custLinFactNeighborY="54097">
        <dgm:presLayoutVars>
          <dgm:chPref val="3"/>
        </dgm:presLayoutVars>
      </dgm:prSet>
      <dgm:spPr/>
    </dgm:pt>
    <dgm:pt modelId="{9351A7D8-A1F0-2D4C-BFC6-9E3178A39193}" type="pres">
      <dgm:prSet presAssocID="{B9266FFF-DAFF-F74D-829D-660635715D92}" presName="rootConnector" presStyleLbl="node3" presStyleIdx="2" presStyleCnt="6"/>
      <dgm:spPr/>
    </dgm:pt>
    <dgm:pt modelId="{8F232264-7F64-8A4E-85E5-CFB2DD895D8D}" type="pres">
      <dgm:prSet presAssocID="{B9266FFF-DAFF-F74D-829D-660635715D92}" presName="hierChild4" presStyleCnt="0"/>
      <dgm:spPr/>
    </dgm:pt>
    <dgm:pt modelId="{E4D7774E-63BF-B349-81A5-BC04B6CE291F}" type="pres">
      <dgm:prSet presAssocID="{143825EF-6F7B-0841-BDC3-276293F87CC0}" presName="Name37" presStyleLbl="parChTrans1D4" presStyleIdx="2" presStyleCnt="6"/>
      <dgm:spPr/>
    </dgm:pt>
    <dgm:pt modelId="{48AA1D21-2067-8E40-9801-18823C10129A}" type="pres">
      <dgm:prSet presAssocID="{87E66B51-F195-634E-8D65-6CF8486B3FCD}" presName="hierRoot2" presStyleCnt="0">
        <dgm:presLayoutVars>
          <dgm:hierBranch val="init"/>
        </dgm:presLayoutVars>
      </dgm:prSet>
      <dgm:spPr/>
    </dgm:pt>
    <dgm:pt modelId="{FADB0D53-C96C-7F48-A198-3CD57D8C8CE0}" type="pres">
      <dgm:prSet presAssocID="{87E66B51-F195-634E-8D65-6CF8486B3FCD}" presName="rootComposite" presStyleCnt="0"/>
      <dgm:spPr/>
    </dgm:pt>
    <dgm:pt modelId="{E5409980-126A-954D-9195-ADA8B65ABF37}" type="pres">
      <dgm:prSet presAssocID="{87E66B51-F195-634E-8D65-6CF8486B3FCD}" presName="rootText" presStyleLbl="node4" presStyleIdx="2" presStyleCnt="6" custScaleX="45724" custScaleY="428052" custLinFactNeighborX="-60019" custLinFactNeighborY="29967">
        <dgm:presLayoutVars>
          <dgm:chPref val="3"/>
        </dgm:presLayoutVars>
      </dgm:prSet>
      <dgm:spPr/>
    </dgm:pt>
    <dgm:pt modelId="{4B4A7091-31DB-DD45-AD24-E9A871F118B8}" type="pres">
      <dgm:prSet presAssocID="{87E66B51-F195-634E-8D65-6CF8486B3FCD}" presName="rootConnector" presStyleLbl="node4" presStyleIdx="2" presStyleCnt="6"/>
      <dgm:spPr/>
    </dgm:pt>
    <dgm:pt modelId="{F08A7377-31A8-AE41-8B1A-B6CCC467D34F}" type="pres">
      <dgm:prSet presAssocID="{87E66B51-F195-634E-8D65-6CF8486B3FCD}" presName="hierChild4" presStyleCnt="0"/>
      <dgm:spPr/>
    </dgm:pt>
    <dgm:pt modelId="{8FE23479-FE9D-BF4A-B9C0-DD49BBFA090F}" type="pres">
      <dgm:prSet presAssocID="{87E66B51-F195-634E-8D65-6CF8486B3FCD}" presName="hierChild5" presStyleCnt="0"/>
      <dgm:spPr/>
    </dgm:pt>
    <dgm:pt modelId="{17E75FE3-5B8E-C149-BA2A-2CFB8BF53AB6}" type="pres">
      <dgm:prSet presAssocID="{B9266FFF-DAFF-F74D-829D-660635715D92}" presName="hierChild5" presStyleCnt="0"/>
      <dgm:spPr/>
    </dgm:pt>
    <dgm:pt modelId="{7128666C-A952-A445-A781-286C0B78A5B4}" type="pres">
      <dgm:prSet presAssocID="{B0EF21BB-3A43-674B-8B8D-6140AADBE5BE}" presName="Name37" presStyleLbl="parChTrans1D3" presStyleIdx="3" presStyleCnt="6"/>
      <dgm:spPr/>
    </dgm:pt>
    <dgm:pt modelId="{0FE4E9FB-8BD6-7544-A7E3-70E79457E136}" type="pres">
      <dgm:prSet presAssocID="{7379D340-ED60-4A47-AD73-9959DE73A63D}" presName="hierRoot2" presStyleCnt="0">
        <dgm:presLayoutVars>
          <dgm:hierBranch val="init"/>
        </dgm:presLayoutVars>
      </dgm:prSet>
      <dgm:spPr/>
    </dgm:pt>
    <dgm:pt modelId="{52A688A1-6CB7-CD4F-B231-8F6C821C3DB6}" type="pres">
      <dgm:prSet presAssocID="{7379D340-ED60-4A47-AD73-9959DE73A63D}" presName="rootComposite" presStyleCnt="0"/>
      <dgm:spPr/>
    </dgm:pt>
    <dgm:pt modelId="{9FE05151-3079-E64B-B894-57FCB3EFAE18}" type="pres">
      <dgm:prSet presAssocID="{7379D340-ED60-4A47-AD73-9959DE73A63D}" presName="rootText" presStyleLbl="node3" presStyleIdx="3" presStyleCnt="6" custScaleX="44517" custScaleY="508072" custLinFactNeighborX="-60019" custLinFactNeighborY="54097">
        <dgm:presLayoutVars>
          <dgm:chPref val="3"/>
        </dgm:presLayoutVars>
      </dgm:prSet>
      <dgm:spPr/>
    </dgm:pt>
    <dgm:pt modelId="{E2569A55-8258-EE4D-8183-9ECBDAC167DE}" type="pres">
      <dgm:prSet presAssocID="{7379D340-ED60-4A47-AD73-9959DE73A63D}" presName="rootConnector" presStyleLbl="node3" presStyleIdx="3" presStyleCnt="6"/>
      <dgm:spPr/>
    </dgm:pt>
    <dgm:pt modelId="{AAB01B5F-2C5B-454F-B973-55FCDCA5F16E}" type="pres">
      <dgm:prSet presAssocID="{7379D340-ED60-4A47-AD73-9959DE73A63D}" presName="hierChild4" presStyleCnt="0"/>
      <dgm:spPr/>
    </dgm:pt>
    <dgm:pt modelId="{E1F8539C-A1C0-9945-A983-439F044025CE}" type="pres">
      <dgm:prSet presAssocID="{CBC25758-3430-5641-BEDD-F2AC2FB2236F}" presName="Name37" presStyleLbl="parChTrans1D4" presStyleIdx="3" presStyleCnt="6"/>
      <dgm:spPr/>
    </dgm:pt>
    <dgm:pt modelId="{2D275C3A-FEDF-3F4D-92A7-0C3DAB6CE687}" type="pres">
      <dgm:prSet presAssocID="{6E5DB31B-A83B-2B44-94A3-0071C7D86CED}" presName="hierRoot2" presStyleCnt="0">
        <dgm:presLayoutVars>
          <dgm:hierBranch val="init"/>
        </dgm:presLayoutVars>
      </dgm:prSet>
      <dgm:spPr/>
    </dgm:pt>
    <dgm:pt modelId="{B98BFDE5-ECDB-D444-AD5B-C44A91B1DAE3}" type="pres">
      <dgm:prSet presAssocID="{6E5DB31B-A83B-2B44-94A3-0071C7D86CED}" presName="rootComposite" presStyleCnt="0"/>
      <dgm:spPr/>
    </dgm:pt>
    <dgm:pt modelId="{28E6BF06-2A8D-9644-B0F9-7716C4F367EC}" type="pres">
      <dgm:prSet presAssocID="{6E5DB31B-A83B-2B44-94A3-0071C7D86CED}" presName="rootText" presStyleLbl="node4" presStyleIdx="3" presStyleCnt="6" custScaleX="41617" custScaleY="428052" custLinFactNeighborX="-60019" custLinFactNeighborY="29965">
        <dgm:presLayoutVars>
          <dgm:chPref val="3"/>
        </dgm:presLayoutVars>
      </dgm:prSet>
      <dgm:spPr/>
    </dgm:pt>
    <dgm:pt modelId="{C2A292F2-D282-7A44-B457-A0AEFD6494B3}" type="pres">
      <dgm:prSet presAssocID="{6E5DB31B-A83B-2B44-94A3-0071C7D86CED}" presName="rootConnector" presStyleLbl="node4" presStyleIdx="3" presStyleCnt="6"/>
      <dgm:spPr/>
    </dgm:pt>
    <dgm:pt modelId="{2E82BB97-543F-244B-A7E4-C522A3300A06}" type="pres">
      <dgm:prSet presAssocID="{6E5DB31B-A83B-2B44-94A3-0071C7D86CED}" presName="hierChild4" presStyleCnt="0"/>
      <dgm:spPr/>
    </dgm:pt>
    <dgm:pt modelId="{75B5125E-5111-634C-A62D-1AE7BF86A4DF}" type="pres">
      <dgm:prSet presAssocID="{6E5DB31B-A83B-2B44-94A3-0071C7D86CED}" presName="hierChild5" presStyleCnt="0"/>
      <dgm:spPr/>
    </dgm:pt>
    <dgm:pt modelId="{C45C0E94-5513-184E-B446-54AB3F98E483}" type="pres">
      <dgm:prSet presAssocID="{7379D340-ED60-4A47-AD73-9959DE73A63D}" presName="hierChild5" presStyleCnt="0"/>
      <dgm:spPr/>
    </dgm:pt>
    <dgm:pt modelId="{08093CA8-F1E8-8045-8620-DC717D4F64A7}" type="pres">
      <dgm:prSet presAssocID="{3A97C96A-9C8F-8C4F-A4DD-A6954259D993}" presName="hierChild7" presStyleCnt="0"/>
      <dgm:spPr/>
    </dgm:pt>
    <dgm:pt modelId="{683FFFC1-FBAA-A445-9EB8-8C3A60E38F33}" type="pres">
      <dgm:prSet presAssocID="{DADD7AAF-F1B5-1641-9CB9-D5F6C9F5E962}" presName="Name111" presStyleLbl="parChTrans1D2" presStyleIdx="1" presStyleCnt="2"/>
      <dgm:spPr/>
    </dgm:pt>
    <dgm:pt modelId="{0DE1145A-6AFA-AA48-BF56-7CCE47F5F5E8}" type="pres">
      <dgm:prSet presAssocID="{6D5E561D-5A17-434F-B724-7BE5DF7AEE2F}" presName="hierRoot3" presStyleCnt="0">
        <dgm:presLayoutVars>
          <dgm:hierBranch val="init"/>
        </dgm:presLayoutVars>
      </dgm:prSet>
      <dgm:spPr/>
    </dgm:pt>
    <dgm:pt modelId="{39BD886E-4666-B345-818B-CB8200F6E630}" type="pres">
      <dgm:prSet presAssocID="{6D5E561D-5A17-434F-B724-7BE5DF7AEE2F}" presName="rootComposite3" presStyleCnt="0"/>
      <dgm:spPr/>
    </dgm:pt>
    <dgm:pt modelId="{1F24F4A8-D3BE-A94D-88AC-D145A22F6847}" type="pres">
      <dgm:prSet presAssocID="{6D5E561D-5A17-434F-B724-7BE5DF7AEE2F}" presName="rootText3" presStyleLbl="asst1" presStyleIdx="1" presStyleCnt="2" custScaleX="170375" custScaleY="77905" custLinFactNeighborX="40978" custLinFactNeighborY="16679">
        <dgm:presLayoutVars>
          <dgm:chPref val="3"/>
        </dgm:presLayoutVars>
      </dgm:prSet>
      <dgm:spPr/>
    </dgm:pt>
    <dgm:pt modelId="{4BE9A42D-1142-E64C-9E4E-5E146ABA970C}" type="pres">
      <dgm:prSet presAssocID="{6D5E561D-5A17-434F-B724-7BE5DF7AEE2F}" presName="rootConnector3" presStyleLbl="asst1" presStyleIdx="1" presStyleCnt="2"/>
      <dgm:spPr/>
    </dgm:pt>
    <dgm:pt modelId="{5CCCBA43-C836-5E4E-A25C-05E06377D2E1}" type="pres">
      <dgm:prSet presAssocID="{6D5E561D-5A17-434F-B724-7BE5DF7AEE2F}" presName="hierChild6" presStyleCnt="0"/>
      <dgm:spPr/>
    </dgm:pt>
    <dgm:pt modelId="{0AC134A3-EAC0-114B-B8F3-10B27D4D67B6}" type="pres">
      <dgm:prSet presAssocID="{B6F7C4B3-F9BE-BA46-934F-BD0829352CAA}" presName="Name37" presStyleLbl="parChTrans1D3" presStyleIdx="4" presStyleCnt="6"/>
      <dgm:spPr/>
    </dgm:pt>
    <dgm:pt modelId="{DC6E1D08-D01E-D54B-912B-1B8DFE84613F}" type="pres">
      <dgm:prSet presAssocID="{BC553BC3-61EF-AD49-A46C-494DDE22C7C6}" presName="hierRoot2" presStyleCnt="0">
        <dgm:presLayoutVars>
          <dgm:hierBranch val="init"/>
        </dgm:presLayoutVars>
      </dgm:prSet>
      <dgm:spPr/>
    </dgm:pt>
    <dgm:pt modelId="{FBB1CEB1-A6D1-B541-9AD9-885C813D4A99}" type="pres">
      <dgm:prSet presAssocID="{BC553BC3-61EF-AD49-A46C-494DDE22C7C6}" presName="rootComposite" presStyleCnt="0"/>
      <dgm:spPr/>
    </dgm:pt>
    <dgm:pt modelId="{A3E25E12-C3B4-154A-951E-D8C03805B078}" type="pres">
      <dgm:prSet presAssocID="{BC553BC3-61EF-AD49-A46C-494DDE22C7C6}" presName="rootText" presStyleLbl="node3" presStyleIdx="4" presStyleCnt="6" custScaleX="44517" custScaleY="508072" custLinFactNeighborX="29000" custLinFactNeighborY="18218">
        <dgm:presLayoutVars>
          <dgm:chPref val="3"/>
        </dgm:presLayoutVars>
      </dgm:prSet>
      <dgm:spPr/>
    </dgm:pt>
    <dgm:pt modelId="{2275DA00-D3D1-BB4E-9EC4-0BB4C21252BE}" type="pres">
      <dgm:prSet presAssocID="{BC553BC3-61EF-AD49-A46C-494DDE22C7C6}" presName="rootConnector" presStyleLbl="node3" presStyleIdx="4" presStyleCnt="6"/>
      <dgm:spPr/>
    </dgm:pt>
    <dgm:pt modelId="{CC42F8F2-2C6E-FE44-A412-479848BD1BBB}" type="pres">
      <dgm:prSet presAssocID="{BC553BC3-61EF-AD49-A46C-494DDE22C7C6}" presName="hierChild4" presStyleCnt="0"/>
      <dgm:spPr/>
    </dgm:pt>
    <dgm:pt modelId="{2ECE088F-71A7-AB40-9B3A-9A94560EED37}" type="pres">
      <dgm:prSet presAssocID="{2FAB7055-3F14-4842-B251-23DAD7A1DEBF}" presName="Name37" presStyleLbl="parChTrans1D4" presStyleIdx="4" presStyleCnt="6"/>
      <dgm:spPr/>
    </dgm:pt>
    <dgm:pt modelId="{9CA1D2EF-7ABE-8341-AB81-3F78438D6A8F}" type="pres">
      <dgm:prSet presAssocID="{18CD860B-24E7-CF46-99D3-B0FC39E12BE1}" presName="hierRoot2" presStyleCnt="0">
        <dgm:presLayoutVars>
          <dgm:hierBranch val="init"/>
        </dgm:presLayoutVars>
      </dgm:prSet>
      <dgm:spPr/>
    </dgm:pt>
    <dgm:pt modelId="{4805DFEC-EE12-EF4B-9E66-8814613CF844}" type="pres">
      <dgm:prSet presAssocID="{18CD860B-24E7-CF46-99D3-B0FC39E12BE1}" presName="rootComposite" presStyleCnt="0"/>
      <dgm:spPr/>
    </dgm:pt>
    <dgm:pt modelId="{981A13A9-5E3D-2B47-BDE9-280F8C8E5F69}" type="pres">
      <dgm:prSet presAssocID="{18CD860B-24E7-CF46-99D3-B0FC39E12BE1}" presName="rootText" presStyleLbl="node4" presStyleIdx="4" presStyleCnt="6" custScaleX="45724" custScaleY="466794" custLinFactNeighborX="52517" custLinFactNeighborY="12602">
        <dgm:presLayoutVars>
          <dgm:chPref val="3"/>
        </dgm:presLayoutVars>
      </dgm:prSet>
      <dgm:spPr/>
    </dgm:pt>
    <dgm:pt modelId="{609809AD-A9DC-124D-B95A-3C8DC7BCF772}" type="pres">
      <dgm:prSet presAssocID="{18CD860B-24E7-CF46-99D3-B0FC39E12BE1}" presName="rootConnector" presStyleLbl="node4" presStyleIdx="4" presStyleCnt="6"/>
      <dgm:spPr/>
    </dgm:pt>
    <dgm:pt modelId="{054410FD-2D61-934C-B25F-652B4B48512A}" type="pres">
      <dgm:prSet presAssocID="{18CD860B-24E7-CF46-99D3-B0FC39E12BE1}" presName="hierChild4" presStyleCnt="0"/>
      <dgm:spPr/>
    </dgm:pt>
    <dgm:pt modelId="{B5A3ABA9-D9D5-9E45-BBA9-C3DAD6715F64}" type="pres">
      <dgm:prSet presAssocID="{18CD860B-24E7-CF46-99D3-B0FC39E12BE1}" presName="hierChild5" presStyleCnt="0"/>
      <dgm:spPr/>
    </dgm:pt>
    <dgm:pt modelId="{64A6E9AD-AB9E-7140-A974-E6FCA1FB9D5B}" type="pres">
      <dgm:prSet presAssocID="{BC553BC3-61EF-AD49-A46C-494DDE22C7C6}" presName="hierChild5" presStyleCnt="0"/>
      <dgm:spPr/>
    </dgm:pt>
    <dgm:pt modelId="{48491066-6B1B-D542-8C04-4573983884B9}" type="pres">
      <dgm:prSet presAssocID="{C3D59B9B-B63D-C24A-9BC8-4A0B7A524F6D}" presName="Name37" presStyleLbl="parChTrans1D3" presStyleIdx="5" presStyleCnt="6"/>
      <dgm:spPr/>
    </dgm:pt>
    <dgm:pt modelId="{85E54976-5789-4147-AC7D-16D99ACDCCA3}" type="pres">
      <dgm:prSet presAssocID="{A3DCCA3A-F9D9-0D45-8C4F-ED4FCE2F2FDE}" presName="hierRoot2" presStyleCnt="0">
        <dgm:presLayoutVars>
          <dgm:hierBranch val="init"/>
        </dgm:presLayoutVars>
      </dgm:prSet>
      <dgm:spPr/>
    </dgm:pt>
    <dgm:pt modelId="{7C6D0623-6928-474E-9161-DC354C72E19C}" type="pres">
      <dgm:prSet presAssocID="{A3DCCA3A-F9D9-0D45-8C4F-ED4FCE2F2FDE}" presName="rootComposite" presStyleCnt="0"/>
      <dgm:spPr/>
    </dgm:pt>
    <dgm:pt modelId="{07369E8D-240C-0B44-8F6C-287BFA4A29AF}" type="pres">
      <dgm:prSet presAssocID="{A3DCCA3A-F9D9-0D45-8C4F-ED4FCE2F2FDE}" presName="rootText" presStyleLbl="node3" presStyleIdx="5" presStyleCnt="6" custScaleX="45541" custScaleY="511833" custLinFactNeighborX="57758" custLinFactNeighborY="16905">
        <dgm:presLayoutVars>
          <dgm:chPref val="3"/>
        </dgm:presLayoutVars>
      </dgm:prSet>
      <dgm:spPr/>
    </dgm:pt>
    <dgm:pt modelId="{40FC8649-512A-F840-B4F9-5374E120D303}" type="pres">
      <dgm:prSet presAssocID="{A3DCCA3A-F9D9-0D45-8C4F-ED4FCE2F2FDE}" presName="rootConnector" presStyleLbl="node3" presStyleIdx="5" presStyleCnt="6"/>
      <dgm:spPr/>
    </dgm:pt>
    <dgm:pt modelId="{3AA5B256-17BB-314F-A23D-68A44CB30CA4}" type="pres">
      <dgm:prSet presAssocID="{A3DCCA3A-F9D9-0D45-8C4F-ED4FCE2F2FDE}" presName="hierChild4" presStyleCnt="0"/>
      <dgm:spPr/>
    </dgm:pt>
    <dgm:pt modelId="{ED7D092E-0511-614E-8C7F-74E2BD877FF3}" type="pres">
      <dgm:prSet presAssocID="{9634A433-77EB-934A-9743-600BAC62B80A}" presName="Name37" presStyleLbl="parChTrans1D4" presStyleIdx="5" presStyleCnt="6"/>
      <dgm:spPr/>
    </dgm:pt>
    <dgm:pt modelId="{71382F20-5B34-F548-8731-5FC63F26C99D}" type="pres">
      <dgm:prSet presAssocID="{D43252A8-D44C-724D-8309-28965B637D0B}" presName="hierRoot2" presStyleCnt="0">
        <dgm:presLayoutVars>
          <dgm:hierBranch val="init"/>
        </dgm:presLayoutVars>
      </dgm:prSet>
      <dgm:spPr/>
    </dgm:pt>
    <dgm:pt modelId="{80E2DDA8-16B3-A143-A198-261248050635}" type="pres">
      <dgm:prSet presAssocID="{D43252A8-D44C-724D-8309-28965B637D0B}" presName="rootComposite" presStyleCnt="0"/>
      <dgm:spPr/>
    </dgm:pt>
    <dgm:pt modelId="{60FC56F6-64DD-024C-BA9C-DABE8D2BD3EE}" type="pres">
      <dgm:prSet presAssocID="{D43252A8-D44C-724D-8309-28965B637D0B}" presName="rootText" presStyleLbl="node4" presStyleIdx="5" presStyleCnt="6" custScaleX="43693" custScaleY="470293" custLinFactNeighborX="63405">
        <dgm:presLayoutVars>
          <dgm:chPref val="3"/>
        </dgm:presLayoutVars>
      </dgm:prSet>
      <dgm:spPr/>
    </dgm:pt>
    <dgm:pt modelId="{10E1D627-75AE-F74C-A843-B53DAC89DD2F}" type="pres">
      <dgm:prSet presAssocID="{D43252A8-D44C-724D-8309-28965B637D0B}" presName="rootConnector" presStyleLbl="node4" presStyleIdx="5" presStyleCnt="6"/>
      <dgm:spPr/>
    </dgm:pt>
    <dgm:pt modelId="{4837AB58-782F-6C48-96C0-AAFB77459D34}" type="pres">
      <dgm:prSet presAssocID="{D43252A8-D44C-724D-8309-28965B637D0B}" presName="hierChild4" presStyleCnt="0"/>
      <dgm:spPr/>
    </dgm:pt>
    <dgm:pt modelId="{01D6593B-34C1-6649-A01F-32EBCD947B0F}" type="pres">
      <dgm:prSet presAssocID="{D43252A8-D44C-724D-8309-28965B637D0B}" presName="hierChild5" presStyleCnt="0"/>
      <dgm:spPr/>
    </dgm:pt>
    <dgm:pt modelId="{025CF9BF-6E17-EE4F-B4DF-42C3FF14E5C4}" type="pres">
      <dgm:prSet presAssocID="{A3DCCA3A-F9D9-0D45-8C4F-ED4FCE2F2FDE}" presName="hierChild5" presStyleCnt="0"/>
      <dgm:spPr/>
    </dgm:pt>
    <dgm:pt modelId="{35D30ADC-C658-E548-B8BD-342C020488F8}" type="pres">
      <dgm:prSet presAssocID="{6D5E561D-5A17-434F-B724-7BE5DF7AEE2F}" presName="hierChild7" presStyleCnt="0"/>
      <dgm:spPr/>
    </dgm:pt>
  </dgm:ptLst>
  <dgm:cxnLst>
    <dgm:cxn modelId="{D06B8700-C7B0-FF43-A29C-0AEE7D627D5F}" type="presOf" srcId="{7F969770-090E-D841-9E00-720DF94A48D2}" destId="{C51B0A86-A4A9-B148-AD1F-525AEF708698}" srcOrd="1" destOrd="0" presId="urn:microsoft.com/office/officeart/2005/8/layout/orgChart1"/>
    <dgm:cxn modelId="{331A2608-D12F-6040-AE4C-572E3847B105}" type="presOf" srcId="{FD7DF7B7-C1D5-4648-A06B-9DD92D23D10A}" destId="{8D20E178-D548-C042-8CA4-99FEED4D8B48}" srcOrd="0" destOrd="0" presId="urn:microsoft.com/office/officeart/2005/8/layout/orgChart1"/>
    <dgm:cxn modelId="{4E6E9208-72E7-D24E-9716-5F6D56BB6436}" type="presOf" srcId="{DADD7AAF-F1B5-1641-9CB9-D5F6C9F5E962}" destId="{683FFFC1-FBAA-A445-9EB8-8C3A60E38F33}" srcOrd="0" destOrd="0" presId="urn:microsoft.com/office/officeart/2005/8/layout/orgChart1"/>
    <dgm:cxn modelId="{E0D57B0B-93C3-F742-B20E-9B165249D8CE}" type="presOf" srcId="{2DA69F85-5F6B-1B44-8F3E-79073CAF1737}" destId="{AD972693-194B-9247-9A32-87FAA8B2FD01}" srcOrd="0" destOrd="0" presId="urn:microsoft.com/office/officeart/2005/8/layout/orgChart1"/>
    <dgm:cxn modelId="{EFDC520F-5551-4849-8398-F9A11E22BA50}" type="presOf" srcId="{B9266FFF-DAFF-F74D-829D-660635715D92}" destId="{3AE3F6C2-8343-5241-B9DF-0085192B3D54}" srcOrd="0" destOrd="0" presId="urn:microsoft.com/office/officeart/2005/8/layout/orgChart1"/>
    <dgm:cxn modelId="{36767B1A-1FF7-BD4E-992D-27E274331405}" type="presOf" srcId="{87E66B51-F195-634E-8D65-6CF8486B3FCD}" destId="{E5409980-126A-954D-9195-ADA8B65ABF37}" srcOrd="0" destOrd="0" presId="urn:microsoft.com/office/officeart/2005/8/layout/orgChart1"/>
    <dgm:cxn modelId="{8BA08924-6A42-0542-BB2F-7B1AF0DAFDC7}" type="presOf" srcId="{D43252A8-D44C-724D-8309-28965B637D0B}" destId="{10E1D627-75AE-F74C-A843-B53DAC89DD2F}" srcOrd="1" destOrd="0" presId="urn:microsoft.com/office/officeart/2005/8/layout/orgChart1"/>
    <dgm:cxn modelId="{18F8CE25-3597-9246-B2E7-7B690A09089D}" type="presOf" srcId="{2FAB7055-3F14-4842-B251-23DAD7A1DEBF}" destId="{2ECE088F-71A7-AB40-9B3A-9A94560EED37}" srcOrd="0" destOrd="0" presId="urn:microsoft.com/office/officeart/2005/8/layout/orgChart1"/>
    <dgm:cxn modelId="{2EED3529-02B7-2946-88CB-7CD9B3E9532A}" srcId="{A3DCCA3A-F9D9-0D45-8C4F-ED4FCE2F2FDE}" destId="{D43252A8-D44C-724D-8309-28965B637D0B}" srcOrd="0" destOrd="0" parTransId="{9634A433-77EB-934A-9743-600BAC62B80A}" sibTransId="{CD59D2A0-EAE2-6742-9C97-D3964B749330}"/>
    <dgm:cxn modelId="{88B21D2B-2B77-0946-8E14-DA599D0BA557}" type="presOf" srcId="{60572D91-8C91-B045-AF6F-11F114D1FFFF}" destId="{DD448888-E0A6-4946-8352-47A70D42E766}" srcOrd="0" destOrd="0" presId="urn:microsoft.com/office/officeart/2005/8/layout/orgChart1"/>
    <dgm:cxn modelId="{44E3CF2C-1180-9549-B5BA-04F0397283D5}" srcId="{66BE3E00-0CBB-B34B-AC91-9DAA82E20363}" destId="{6D5E561D-5A17-434F-B724-7BE5DF7AEE2F}" srcOrd="1" destOrd="0" parTransId="{DADD7AAF-F1B5-1641-9CB9-D5F6C9F5E962}" sibTransId="{C3476FEF-EDDC-514E-A78E-0A08FB576E73}"/>
    <dgm:cxn modelId="{5C590030-904C-3440-922F-7EEBF22E2C0A}" type="presOf" srcId="{EF6AF6CA-2F97-514A-A8C5-090AD16B93FF}" destId="{A19CBEDC-5E85-564B-AA2F-1B0E2C9C611C}" srcOrd="0" destOrd="0" presId="urn:microsoft.com/office/officeart/2005/8/layout/orgChart1"/>
    <dgm:cxn modelId="{F12CB730-3B87-8B4A-B5F9-C0689154B591}" type="presOf" srcId="{B0EF21BB-3A43-674B-8B8D-6140AADBE5BE}" destId="{7128666C-A952-A445-A781-286C0B78A5B4}" srcOrd="0" destOrd="0" presId="urn:microsoft.com/office/officeart/2005/8/layout/orgChart1"/>
    <dgm:cxn modelId="{B4EE5733-28FC-7741-9D2E-20817416BD5A}" type="presOf" srcId="{143825EF-6F7B-0841-BDC3-276293F87CC0}" destId="{E4D7774E-63BF-B349-81A5-BC04B6CE291F}" srcOrd="0" destOrd="0" presId="urn:microsoft.com/office/officeart/2005/8/layout/orgChart1"/>
    <dgm:cxn modelId="{DFA69E39-FA2A-F446-8392-5DAC41935346}" type="presOf" srcId="{9634A433-77EB-934A-9743-600BAC62B80A}" destId="{ED7D092E-0511-614E-8C7F-74E2BD877FF3}" srcOrd="0" destOrd="0" presId="urn:microsoft.com/office/officeart/2005/8/layout/orgChart1"/>
    <dgm:cxn modelId="{E2A3E03F-3209-004E-82DA-8B7ED891F79B}" type="presOf" srcId="{DB339FA2-ED32-5647-ABBB-8F3A304A12CD}" destId="{8E9E022C-A68E-F44A-8E2D-1C2DC7748A05}" srcOrd="0" destOrd="0" presId="urn:microsoft.com/office/officeart/2005/8/layout/orgChart1"/>
    <dgm:cxn modelId="{D0F3A042-6EF9-594B-B1E6-20BF08E5B00F}" srcId="{66BE3E00-0CBB-B34B-AC91-9DAA82E20363}" destId="{3A97C96A-9C8F-8C4F-A4DD-A6954259D993}" srcOrd="0" destOrd="0" parTransId="{EF6AF6CA-2F97-514A-A8C5-090AD16B93FF}" sibTransId="{0EEF2479-98E6-A943-81EF-16E7D8D7FCC0}"/>
    <dgm:cxn modelId="{9C87554D-BA5C-2D48-9A6C-6C13FC89B1BA}" type="presOf" srcId="{18CD860B-24E7-CF46-99D3-B0FC39E12BE1}" destId="{981A13A9-5E3D-2B47-BDE9-280F8C8E5F69}" srcOrd="0" destOrd="0" presId="urn:microsoft.com/office/officeart/2005/8/layout/orgChart1"/>
    <dgm:cxn modelId="{C6D7DE4E-8BDC-F640-958D-540B4B84F4ED}" type="presOf" srcId="{3544DD34-86BA-1E4D-A918-C5CD24591712}" destId="{A2BE2359-4EB5-4642-AC82-6E2181F0771F}" srcOrd="1" destOrd="0" presId="urn:microsoft.com/office/officeart/2005/8/layout/orgChart1"/>
    <dgm:cxn modelId="{E92A2153-2B94-8545-AD65-9A363B9B748A}" type="presOf" srcId="{BC553BC3-61EF-AD49-A46C-494DDE22C7C6}" destId="{A3E25E12-C3B4-154A-951E-D8C03805B078}" srcOrd="0" destOrd="0" presId="urn:microsoft.com/office/officeart/2005/8/layout/orgChart1"/>
    <dgm:cxn modelId="{93B1FB5B-412B-4649-A438-6B309B456007}" type="presOf" srcId="{D43252A8-D44C-724D-8309-28965B637D0B}" destId="{60FC56F6-64DD-024C-BA9C-DABE8D2BD3EE}" srcOrd="0" destOrd="0" presId="urn:microsoft.com/office/officeart/2005/8/layout/orgChart1"/>
    <dgm:cxn modelId="{B722DD69-EA84-874A-99E6-05D78A3963E2}" type="presOf" srcId="{4FE41C6E-6981-C640-B92E-82E435D791EA}" destId="{00C71EEB-8D3D-7C43-A5E1-B103268A5989}" srcOrd="0" destOrd="0" presId="urn:microsoft.com/office/officeart/2005/8/layout/orgChart1"/>
    <dgm:cxn modelId="{5BBBA76A-00E9-7947-94D8-94AEFFA8BD5A}" type="presOf" srcId="{7F969770-090E-D841-9E00-720DF94A48D2}" destId="{1CCC9830-6F08-AB4E-ADC7-BD1C3485CADD}" srcOrd="0" destOrd="0" presId="urn:microsoft.com/office/officeart/2005/8/layout/orgChart1"/>
    <dgm:cxn modelId="{DFDFDA6D-8B06-524C-81EC-49752659D614}" type="presOf" srcId="{E7BEC862-DCD9-0543-B936-331F2D6829E7}" destId="{C3F05926-CE27-6948-878D-6C902289CA84}" srcOrd="1" destOrd="0" presId="urn:microsoft.com/office/officeart/2005/8/layout/orgChart1"/>
    <dgm:cxn modelId="{E76D6B73-7872-7B47-8A49-53F30B14C542}" srcId="{E7BEC862-DCD9-0543-B936-331F2D6829E7}" destId="{384B2AC0-7B89-4A49-AB41-465D3BAB4914}" srcOrd="0" destOrd="0" parTransId="{2DA69F85-5F6B-1B44-8F3E-79073CAF1737}" sibTransId="{A531E36B-FF79-8F4F-A1CE-B1014CA4DFD4}"/>
    <dgm:cxn modelId="{715C0676-DAB4-B247-A84C-4EAAC8E531F6}" type="presOf" srcId="{CBC25758-3430-5641-BEDD-F2AC2FB2236F}" destId="{E1F8539C-A1C0-9945-A983-439F044025CE}" srcOrd="0" destOrd="0" presId="urn:microsoft.com/office/officeart/2005/8/layout/orgChart1"/>
    <dgm:cxn modelId="{DDB76982-F76A-8047-8BD6-ED0F8A884672}" type="presOf" srcId="{384B2AC0-7B89-4A49-AB41-465D3BAB4914}" destId="{27666C34-EB81-BB40-8CA9-22CA6FD9C25E}" srcOrd="1" destOrd="0" presId="urn:microsoft.com/office/officeart/2005/8/layout/orgChart1"/>
    <dgm:cxn modelId="{1A734A84-9294-3147-BC05-33D71C5C2E94}" type="presOf" srcId="{7379D340-ED60-4A47-AD73-9959DE73A63D}" destId="{E2569A55-8258-EE4D-8183-9ECBDAC167DE}" srcOrd="1" destOrd="0" presId="urn:microsoft.com/office/officeart/2005/8/layout/orgChart1"/>
    <dgm:cxn modelId="{DA803687-6F4D-2742-9E10-BF7615A30334}" type="presOf" srcId="{6D5E561D-5A17-434F-B724-7BE5DF7AEE2F}" destId="{1F24F4A8-D3BE-A94D-88AC-D145A22F6847}" srcOrd="0" destOrd="0" presId="urn:microsoft.com/office/officeart/2005/8/layout/orgChart1"/>
    <dgm:cxn modelId="{A57DA487-F3C7-B245-A79E-33DCC6D83DAC}" type="presOf" srcId="{7379D340-ED60-4A47-AD73-9959DE73A63D}" destId="{9FE05151-3079-E64B-B894-57FCB3EFAE18}" srcOrd="0" destOrd="0" presId="urn:microsoft.com/office/officeart/2005/8/layout/orgChart1"/>
    <dgm:cxn modelId="{61618C8A-837E-4641-BCCC-C45ED4E75FA4}" srcId="{3544DD34-86BA-1E4D-A918-C5CD24591712}" destId="{7F969770-090E-D841-9E00-720DF94A48D2}" srcOrd="0" destOrd="0" parTransId="{60572D91-8C91-B045-AF6F-11F114D1FFFF}" sibTransId="{0126CF94-F2D2-9541-B6F4-D6101B14C458}"/>
    <dgm:cxn modelId="{25EAC68B-6C9F-2A47-9D7C-E13048D603E7}" type="presOf" srcId="{A3DCCA3A-F9D9-0D45-8C4F-ED4FCE2F2FDE}" destId="{07369E8D-240C-0B44-8F6C-287BFA4A29AF}" srcOrd="0" destOrd="0" presId="urn:microsoft.com/office/officeart/2005/8/layout/orgChart1"/>
    <dgm:cxn modelId="{E9B6478F-7637-9F4E-9A1D-8E01D61380C1}" type="presOf" srcId="{66BE3E00-0CBB-B34B-AC91-9DAA82E20363}" destId="{09000C97-3481-9443-98C7-F24D75C12E5E}" srcOrd="1" destOrd="0" presId="urn:microsoft.com/office/officeart/2005/8/layout/orgChart1"/>
    <dgm:cxn modelId="{59608891-4E32-4249-8987-078DCD7F7D58}" type="presOf" srcId="{3131FCC2-42A4-3043-9170-8AACFED80E67}" destId="{020D8E6C-DFC1-2D40-A3F3-BC8760A22459}" srcOrd="0" destOrd="0" presId="urn:microsoft.com/office/officeart/2005/8/layout/orgChart1"/>
    <dgm:cxn modelId="{E97A4092-30DE-E245-BF81-9C26C9F1ABEB}" srcId="{6D5E561D-5A17-434F-B724-7BE5DF7AEE2F}" destId="{A3DCCA3A-F9D9-0D45-8C4F-ED4FCE2F2FDE}" srcOrd="1" destOrd="0" parTransId="{C3D59B9B-B63D-C24A-9BC8-4A0B7A524F6D}" sibTransId="{540B8B59-DE04-2A44-BA68-F2ADB5604AB5}"/>
    <dgm:cxn modelId="{EE437998-C0B3-1F45-9F64-27A8A5A71595}" srcId="{BC553BC3-61EF-AD49-A46C-494DDE22C7C6}" destId="{18CD860B-24E7-CF46-99D3-B0FC39E12BE1}" srcOrd="0" destOrd="0" parTransId="{2FAB7055-3F14-4842-B251-23DAD7A1DEBF}" sibTransId="{786EFA6B-2775-1740-A9F5-A36E571A19A2}"/>
    <dgm:cxn modelId="{0970669E-DD6B-6946-A612-CB2652B24800}" srcId="{3A97C96A-9C8F-8C4F-A4DD-A6954259D993}" destId="{3544DD34-86BA-1E4D-A918-C5CD24591712}" srcOrd="1" destOrd="0" parTransId="{FD7DF7B7-C1D5-4648-A06B-9DD92D23D10A}" sibTransId="{06AC851C-E7DF-3545-8F20-C3CC0E3FD2C1}"/>
    <dgm:cxn modelId="{96EE8BA2-EF26-074F-A252-13321D9BA017}" type="presOf" srcId="{A3DCCA3A-F9D9-0D45-8C4F-ED4FCE2F2FDE}" destId="{40FC8649-512A-F840-B4F9-5374E120D303}" srcOrd="1" destOrd="0" presId="urn:microsoft.com/office/officeart/2005/8/layout/orgChart1"/>
    <dgm:cxn modelId="{E0FF96AD-DF62-604C-8B05-B9F9AB8AB95A}" type="presOf" srcId="{B9266FFF-DAFF-F74D-829D-660635715D92}" destId="{9351A7D8-A1F0-2D4C-BFC6-9E3178A39193}" srcOrd="1" destOrd="0" presId="urn:microsoft.com/office/officeart/2005/8/layout/orgChart1"/>
    <dgm:cxn modelId="{7BC521AE-221E-464E-B928-18DA15004917}" type="presOf" srcId="{18CD860B-24E7-CF46-99D3-B0FC39E12BE1}" destId="{609809AD-A9DC-124D-B95A-3C8DC7BCF772}" srcOrd="1" destOrd="0" presId="urn:microsoft.com/office/officeart/2005/8/layout/orgChart1"/>
    <dgm:cxn modelId="{1EB9B7AF-942D-6841-A173-C4179664954A}" type="presOf" srcId="{6D5E561D-5A17-434F-B724-7BE5DF7AEE2F}" destId="{4BE9A42D-1142-E64C-9E4E-5E146ABA970C}" srcOrd="1" destOrd="0" presId="urn:microsoft.com/office/officeart/2005/8/layout/orgChart1"/>
    <dgm:cxn modelId="{B65EAFB4-4EE0-E042-9D88-0A3F38DFB2D0}" type="presOf" srcId="{B6F7C4B3-F9BE-BA46-934F-BD0829352CAA}" destId="{0AC134A3-EAC0-114B-B8F3-10B27D4D67B6}" srcOrd="0" destOrd="0" presId="urn:microsoft.com/office/officeart/2005/8/layout/orgChart1"/>
    <dgm:cxn modelId="{9DCE4DBC-C33F-E647-AF93-0FF146D87257}" type="presOf" srcId="{3A97C96A-9C8F-8C4F-A4DD-A6954259D993}" destId="{69E9DF46-5F8D-A84B-824C-9F0426F1FC6B}" srcOrd="1" destOrd="0" presId="urn:microsoft.com/office/officeart/2005/8/layout/orgChart1"/>
    <dgm:cxn modelId="{2FF291C5-2171-A44E-85A6-37B8CE2DDC3F}" srcId="{B9266FFF-DAFF-F74D-829D-660635715D92}" destId="{87E66B51-F195-634E-8D65-6CF8486B3FCD}" srcOrd="0" destOrd="0" parTransId="{143825EF-6F7B-0841-BDC3-276293F87CC0}" sibTransId="{CE3E2380-9FEF-3046-BED4-67445ACB763A}"/>
    <dgm:cxn modelId="{4936B2C8-76F1-B541-A05B-D184DA6D6889}" srcId="{4FE41C6E-6981-C640-B92E-82E435D791EA}" destId="{66BE3E00-0CBB-B34B-AC91-9DAA82E20363}" srcOrd="0" destOrd="0" parTransId="{2165D02E-7D61-E14B-82AB-B1F73AA33B8C}" sibTransId="{C8F34D00-F979-DE4C-BE80-0034472BE873}"/>
    <dgm:cxn modelId="{2C6FA2CA-2F4D-2847-860B-3B524168B2DA}" type="presOf" srcId="{87E66B51-F195-634E-8D65-6CF8486B3FCD}" destId="{4B4A7091-31DB-DD45-AD24-E9A871F118B8}" srcOrd="1" destOrd="0" presId="urn:microsoft.com/office/officeart/2005/8/layout/orgChart1"/>
    <dgm:cxn modelId="{CD6802CF-5CA5-3E43-A123-A62BBF9E815C}" srcId="{3A97C96A-9C8F-8C4F-A4DD-A6954259D993}" destId="{B9266FFF-DAFF-F74D-829D-660635715D92}" srcOrd="2" destOrd="0" parTransId="{3131FCC2-42A4-3043-9170-8AACFED80E67}" sibTransId="{1ACD9E66-5C87-9243-935B-1439441E9AC1}"/>
    <dgm:cxn modelId="{5E078FD7-97E7-5F41-8685-AE69CD338547}" srcId="{3A97C96A-9C8F-8C4F-A4DD-A6954259D993}" destId="{E7BEC862-DCD9-0543-B936-331F2D6829E7}" srcOrd="0" destOrd="0" parTransId="{DB339FA2-ED32-5647-ABBB-8F3A304A12CD}" sibTransId="{0AAAE598-772C-4E40-ACCB-0F908B67B0AA}"/>
    <dgm:cxn modelId="{862094D7-93F9-1646-BC10-0945F18B956E}" type="presOf" srcId="{BC553BC3-61EF-AD49-A46C-494DDE22C7C6}" destId="{2275DA00-D3D1-BB4E-9EC4-0BB4C21252BE}" srcOrd="1" destOrd="0" presId="urn:microsoft.com/office/officeart/2005/8/layout/orgChart1"/>
    <dgm:cxn modelId="{257566DA-03CD-1C44-821F-B2DD1B14226C}" srcId="{3A97C96A-9C8F-8C4F-A4DD-A6954259D993}" destId="{7379D340-ED60-4A47-AD73-9959DE73A63D}" srcOrd="3" destOrd="0" parTransId="{B0EF21BB-3A43-674B-8B8D-6140AADBE5BE}" sibTransId="{92825531-7A31-1A4B-9C1F-6349F3523805}"/>
    <dgm:cxn modelId="{EF7844E6-B73B-0D48-8F25-1B07A08DE448}" srcId="{6D5E561D-5A17-434F-B724-7BE5DF7AEE2F}" destId="{BC553BC3-61EF-AD49-A46C-494DDE22C7C6}" srcOrd="0" destOrd="0" parTransId="{B6F7C4B3-F9BE-BA46-934F-BD0829352CAA}" sibTransId="{06C2D528-DE5F-6B45-9D09-F60BF30E3103}"/>
    <dgm:cxn modelId="{66949EE7-1302-CA46-9299-AE99AF4845B6}" type="presOf" srcId="{66BE3E00-0CBB-B34B-AC91-9DAA82E20363}" destId="{0A871349-F6FA-9E40-8C84-1762AD3BB487}" srcOrd="0" destOrd="0" presId="urn:microsoft.com/office/officeart/2005/8/layout/orgChart1"/>
    <dgm:cxn modelId="{7C145BE9-073F-3647-B0D1-7E001EFE1B5A}" type="presOf" srcId="{E7BEC862-DCD9-0543-B936-331F2D6829E7}" destId="{60B44C9B-D67D-4F4F-9600-12E8860ED962}" srcOrd="0" destOrd="0" presId="urn:microsoft.com/office/officeart/2005/8/layout/orgChart1"/>
    <dgm:cxn modelId="{EBF7E7E9-7FC9-BC4D-ACEB-1920F94CA83B}" type="presOf" srcId="{3A97C96A-9C8F-8C4F-A4DD-A6954259D993}" destId="{F03B4754-76FD-644D-87AB-E9F3B729276B}" srcOrd="0" destOrd="0" presId="urn:microsoft.com/office/officeart/2005/8/layout/orgChart1"/>
    <dgm:cxn modelId="{65E9E6EB-C4E6-8248-96DA-9AC3D57201B7}" type="presOf" srcId="{3544DD34-86BA-1E4D-A918-C5CD24591712}" destId="{3E532978-680E-CA4F-9A9E-F5FACA60B23E}" srcOrd="0" destOrd="0" presId="urn:microsoft.com/office/officeart/2005/8/layout/orgChart1"/>
    <dgm:cxn modelId="{36FC61EF-8E2C-6146-A2F2-5DAD52BA4C0C}" type="presOf" srcId="{6E5DB31B-A83B-2B44-94A3-0071C7D86CED}" destId="{C2A292F2-D282-7A44-B457-A0AEFD6494B3}" srcOrd="1" destOrd="0" presId="urn:microsoft.com/office/officeart/2005/8/layout/orgChart1"/>
    <dgm:cxn modelId="{5209DEF0-EC73-1646-8811-EEF5363A4915}" type="presOf" srcId="{C3D59B9B-B63D-C24A-9BC8-4A0B7A524F6D}" destId="{48491066-6B1B-D542-8C04-4573983884B9}" srcOrd="0" destOrd="0" presId="urn:microsoft.com/office/officeart/2005/8/layout/orgChart1"/>
    <dgm:cxn modelId="{F89A18F8-A3B8-E045-A0A8-95555B170208}" type="presOf" srcId="{6E5DB31B-A83B-2B44-94A3-0071C7D86CED}" destId="{28E6BF06-2A8D-9644-B0F9-7716C4F367EC}" srcOrd="0" destOrd="0" presId="urn:microsoft.com/office/officeart/2005/8/layout/orgChart1"/>
    <dgm:cxn modelId="{EE197FFA-59D4-2443-A2BB-F1317BB8D95E}" srcId="{7379D340-ED60-4A47-AD73-9959DE73A63D}" destId="{6E5DB31B-A83B-2B44-94A3-0071C7D86CED}" srcOrd="0" destOrd="0" parTransId="{CBC25758-3430-5641-BEDD-F2AC2FB2236F}" sibTransId="{F8603E60-397C-484C-959F-9E4C49DCA013}"/>
    <dgm:cxn modelId="{19D00AFE-09CC-2247-A617-E97D5BC31665}" type="presOf" srcId="{384B2AC0-7B89-4A49-AB41-465D3BAB4914}" destId="{A88B2D47-A84E-9F4C-A050-79AD1E7F67D3}" srcOrd="0" destOrd="0" presId="urn:microsoft.com/office/officeart/2005/8/layout/orgChart1"/>
    <dgm:cxn modelId="{3FE16E07-5989-8F43-BD68-8F2B44203E13}" type="presParOf" srcId="{00C71EEB-8D3D-7C43-A5E1-B103268A5989}" destId="{AFFAC6D1-4466-2E4E-8D1E-FB406348643C}" srcOrd="0" destOrd="0" presId="urn:microsoft.com/office/officeart/2005/8/layout/orgChart1"/>
    <dgm:cxn modelId="{8CC7B3FF-1AFF-7043-86AD-63358AF6EFAF}" type="presParOf" srcId="{AFFAC6D1-4466-2E4E-8D1E-FB406348643C}" destId="{0FB7D878-0AF9-3342-B16C-5848C51948D5}" srcOrd="0" destOrd="0" presId="urn:microsoft.com/office/officeart/2005/8/layout/orgChart1"/>
    <dgm:cxn modelId="{F1AFFF3C-93D4-B74B-A0CF-9CFB45406C5C}" type="presParOf" srcId="{0FB7D878-0AF9-3342-B16C-5848C51948D5}" destId="{0A871349-F6FA-9E40-8C84-1762AD3BB487}" srcOrd="0" destOrd="0" presId="urn:microsoft.com/office/officeart/2005/8/layout/orgChart1"/>
    <dgm:cxn modelId="{69DE6C90-0BB0-F943-A51C-77965140B664}" type="presParOf" srcId="{0FB7D878-0AF9-3342-B16C-5848C51948D5}" destId="{09000C97-3481-9443-98C7-F24D75C12E5E}" srcOrd="1" destOrd="0" presId="urn:microsoft.com/office/officeart/2005/8/layout/orgChart1"/>
    <dgm:cxn modelId="{4122D639-A646-7349-94BE-6225DD5C4C0F}" type="presParOf" srcId="{AFFAC6D1-4466-2E4E-8D1E-FB406348643C}" destId="{BEC6AB29-398B-0747-9A34-C98290814AFB}" srcOrd="1" destOrd="0" presId="urn:microsoft.com/office/officeart/2005/8/layout/orgChart1"/>
    <dgm:cxn modelId="{199B9BD7-84DB-D64B-8CB8-09A1C74D85CE}" type="presParOf" srcId="{AFFAC6D1-4466-2E4E-8D1E-FB406348643C}" destId="{C83ADED5-00CC-1C40-BCC3-F32F065ED349}" srcOrd="2" destOrd="0" presId="urn:microsoft.com/office/officeart/2005/8/layout/orgChart1"/>
    <dgm:cxn modelId="{0C0EEB3E-53DB-1745-9CDB-7D7C20FBD5A6}" type="presParOf" srcId="{C83ADED5-00CC-1C40-BCC3-F32F065ED349}" destId="{A19CBEDC-5E85-564B-AA2F-1B0E2C9C611C}" srcOrd="0" destOrd="0" presId="urn:microsoft.com/office/officeart/2005/8/layout/orgChart1"/>
    <dgm:cxn modelId="{4080BF01-7535-204D-A763-8B6F17038E6D}" type="presParOf" srcId="{C83ADED5-00CC-1C40-BCC3-F32F065ED349}" destId="{1F703564-4A5B-B647-9C25-333AB0A294DF}" srcOrd="1" destOrd="0" presId="urn:microsoft.com/office/officeart/2005/8/layout/orgChart1"/>
    <dgm:cxn modelId="{0CEF5342-CA1C-3242-B795-4A0710E2D235}" type="presParOf" srcId="{1F703564-4A5B-B647-9C25-333AB0A294DF}" destId="{C3A4CC4A-7D36-C442-BB7A-12C99F7DF294}" srcOrd="0" destOrd="0" presId="urn:microsoft.com/office/officeart/2005/8/layout/orgChart1"/>
    <dgm:cxn modelId="{6BB903F3-F19A-3D46-8019-D09330F450E8}" type="presParOf" srcId="{C3A4CC4A-7D36-C442-BB7A-12C99F7DF294}" destId="{F03B4754-76FD-644D-87AB-E9F3B729276B}" srcOrd="0" destOrd="0" presId="urn:microsoft.com/office/officeart/2005/8/layout/orgChart1"/>
    <dgm:cxn modelId="{67C956C2-D627-454F-AD3F-C483A9AEF2CF}" type="presParOf" srcId="{C3A4CC4A-7D36-C442-BB7A-12C99F7DF294}" destId="{69E9DF46-5F8D-A84B-824C-9F0426F1FC6B}" srcOrd="1" destOrd="0" presId="urn:microsoft.com/office/officeart/2005/8/layout/orgChart1"/>
    <dgm:cxn modelId="{1E799BC4-B87D-3A48-877C-DB46963E9E8C}" type="presParOf" srcId="{1F703564-4A5B-B647-9C25-333AB0A294DF}" destId="{3A1572EB-AE51-D84F-8DF7-F17A87B5121B}" srcOrd="1" destOrd="0" presId="urn:microsoft.com/office/officeart/2005/8/layout/orgChart1"/>
    <dgm:cxn modelId="{82877FE3-8020-5D4F-B322-9BA9D5FDABEA}" type="presParOf" srcId="{3A1572EB-AE51-D84F-8DF7-F17A87B5121B}" destId="{8E9E022C-A68E-F44A-8E2D-1C2DC7748A05}" srcOrd="0" destOrd="0" presId="urn:microsoft.com/office/officeart/2005/8/layout/orgChart1"/>
    <dgm:cxn modelId="{A5FFF4B0-A8DD-514F-AADA-DF472661C39E}" type="presParOf" srcId="{3A1572EB-AE51-D84F-8DF7-F17A87B5121B}" destId="{06043076-68C2-1F4D-9496-C8A2596CB641}" srcOrd="1" destOrd="0" presId="urn:microsoft.com/office/officeart/2005/8/layout/orgChart1"/>
    <dgm:cxn modelId="{46F55652-46EA-3047-AFDF-951F72698EA5}" type="presParOf" srcId="{06043076-68C2-1F4D-9496-C8A2596CB641}" destId="{A9AF93F1-80AD-FC45-8281-E941CCA9763E}" srcOrd="0" destOrd="0" presId="urn:microsoft.com/office/officeart/2005/8/layout/orgChart1"/>
    <dgm:cxn modelId="{A8169263-3911-5B48-B818-16688BD69E3F}" type="presParOf" srcId="{A9AF93F1-80AD-FC45-8281-E941CCA9763E}" destId="{60B44C9B-D67D-4F4F-9600-12E8860ED962}" srcOrd="0" destOrd="0" presId="urn:microsoft.com/office/officeart/2005/8/layout/orgChart1"/>
    <dgm:cxn modelId="{053AA458-69CD-1047-B223-C532A1A56E23}" type="presParOf" srcId="{A9AF93F1-80AD-FC45-8281-E941CCA9763E}" destId="{C3F05926-CE27-6948-878D-6C902289CA84}" srcOrd="1" destOrd="0" presId="urn:microsoft.com/office/officeart/2005/8/layout/orgChart1"/>
    <dgm:cxn modelId="{B1870039-ACA1-AE4C-81D5-3B1802B3C41D}" type="presParOf" srcId="{06043076-68C2-1F4D-9496-C8A2596CB641}" destId="{66FB18BF-0987-2C4A-8F6F-FEEBE0E6140E}" srcOrd="1" destOrd="0" presId="urn:microsoft.com/office/officeart/2005/8/layout/orgChart1"/>
    <dgm:cxn modelId="{C54B3B32-763A-D247-87B4-49C8B3F00A77}" type="presParOf" srcId="{66FB18BF-0987-2C4A-8F6F-FEEBE0E6140E}" destId="{AD972693-194B-9247-9A32-87FAA8B2FD01}" srcOrd="0" destOrd="0" presId="urn:microsoft.com/office/officeart/2005/8/layout/orgChart1"/>
    <dgm:cxn modelId="{3535E7C5-8985-4B4E-8916-9177B1CBEBA3}" type="presParOf" srcId="{66FB18BF-0987-2C4A-8F6F-FEEBE0E6140E}" destId="{9D190266-4811-A845-A44C-B327E6ECBFC4}" srcOrd="1" destOrd="0" presId="urn:microsoft.com/office/officeart/2005/8/layout/orgChart1"/>
    <dgm:cxn modelId="{59DCC620-1C19-9F44-A832-ABA308785ECF}" type="presParOf" srcId="{9D190266-4811-A845-A44C-B327E6ECBFC4}" destId="{D90F01A5-614E-6F46-8BE6-B05DA46ECE96}" srcOrd="0" destOrd="0" presId="urn:microsoft.com/office/officeart/2005/8/layout/orgChart1"/>
    <dgm:cxn modelId="{CD5A8945-AA88-6B4C-AC21-044A2059C119}" type="presParOf" srcId="{D90F01A5-614E-6F46-8BE6-B05DA46ECE96}" destId="{A88B2D47-A84E-9F4C-A050-79AD1E7F67D3}" srcOrd="0" destOrd="0" presId="urn:microsoft.com/office/officeart/2005/8/layout/orgChart1"/>
    <dgm:cxn modelId="{75DC6E90-60E5-C34B-B494-4892AA844A9F}" type="presParOf" srcId="{D90F01A5-614E-6F46-8BE6-B05DA46ECE96}" destId="{27666C34-EB81-BB40-8CA9-22CA6FD9C25E}" srcOrd="1" destOrd="0" presId="urn:microsoft.com/office/officeart/2005/8/layout/orgChart1"/>
    <dgm:cxn modelId="{0678C52F-7EFB-CB4D-B069-D53604226AC9}" type="presParOf" srcId="{9D190266-4811-A845-A44C-B327E6ECBFC4}" destId="{E9637B58-F508-8647-9F08-7CD9B98EB5F4}" srcOrd="1" destOrd="0" presId="urn:microsoft.com/office/officeart/2005/8/layout/orgChart1"/>
    <dgm:cxn modelId="{244E98D0-5374-6F49-91F0-319434C872AD}" type="presParOf" srcId="{9D190266-4811-A845-A44C-B327E6ECBFC4}" destId="{5C5DD4AC-E2FB-7842-B603-8225724B9147}" srcOrd="2" destOrd="0" presId="urn:microsoft.com/office/officeart/2005/8/layout/orgChart1"/>
    <dgm:cxn modelId="{42260E63-4A5A-6F46-ABC7-A487591BF317}" type="presParOf" srcId="{06043076-68C2-1F4D-9496-C8A2596CB641}" destId="{D57BA876-393E-7148-9B10-7013789F991D}" srcOrd="2" destOrd="0" presId="urn:microsoft.com/office/officeart/2005/8/layout/orgChart1"/>
    <dgm:cxn modelId="{78960FFE-BE88-904F-825F-12A33BF37726}" type="presParOf" srcId="{3A1572EB-AE51-D84F-8DF7-F17A87B5121B}" destId="{8D20E178-D548-C042-8CA4-99FEED4D8B48}" srcOrd="2" destOrd="0" presId="urn:microsoft.com/office/officeart/2005/8/layout/orgChart1"/>
    <dgm:cxn modelId="{3157DC45-9F64-6E47-9FFE-893DD12F801C}" type="presParOf" srcId="{3A1572EB-AE51-D84F-8DF7-F17A87B5121B}" destId="{E7535354-178A-F84E-B53C-98C3260A34E2}" srcOrd="3" destOrd="0" presId="urn:microsoft.com/office/officeart/2005/8/layout/orgChart1"/>
    <dgm:cxn modelId="{457ED6B0-506E-6448-B00A-27B038BC2ADA}" type="presParOf" srcId="{E7535354-178A-F84E-B53C-98C3260A34E2}" destId="{3118C769-BDAC-4B4D-9D93-7CE49DC1CE20}" srcOrd="0" destOrd="0" presId="urn:microsoft.com/office/officeart/2005/8/layout/orgChart1"/>
    <dgm:cxn modelId="{88DF0782-C638-1948-8D45-9D3740EE9886}" type="presParOf" srcId="{3118C769-BDAC-4B4D-9D93-7CE49DC1CE20}" destId="{3E532978-680E-CA4F-9A9E-F5FACA60B23E}" srcOrd="0" destOrd="0" presId="urn:microsoft.com/office/officeart/2005/8/layout/orgChart1"/>
    <dgm:cxn modelId="{9D920928-D9E1-8A43-A1EE-B3A198F5081F}" type="presParOf" srcId="{3118C769-BDAC-4B4D-9D93-7CE49DC1CE20}" destId="{A2BE2359-4EB5-4642-AC82-6E2181F0771F}" srcOrd="1" destOrd="0" presId="urn:microsoft.com/office/officeart/2005/8/layout/orgChart1"/>
    <dgm:cxn modelId="{AE5D2B7B-BEB4-B848-9D64-3BE490C33D50}" type="presParOf" srcId="{E7535354-178A-F84E-B53C-98C3260A34E2}" destId="{241380CC-455E-5141-9788-759AB180E2F8}" srcOrd="1" destOrd="0" presId="urn:microsoft.com/office/officeart/2005/8/layout/orgChart1"/>
    <dgm:cxn modelId="{9CE83DFC-26C9-E249-86C9-5F67ACFD38E5}" type="presParOf" srcId="{241380CC-455E-5141-9788-759AB180E2F8}" destId="{DD448888-E0A6-4946-8352-47A70D42E766}" srcOrd="0" destOrd="0" presId="urn:microsoft.com/office/officeart/2005/8/layout/orgChart1"/>
    <dgm:cxn modelId="{436BFF28-F94D-754F-A696-EA616FF6A6DA}" type="presParOf" srcId="{241380CC-455E-5141-9788-759AB180E2F8}" destId="{7D52D7F6-09B9-8749-8A2C-EDC45B7A8925}" srcOrd="1" destOrd="0" presId="urn:microsoft.com/office/officeart/2005/8/layout/orgChart1"/>
    <dgm:cxn modelId="{AC0AA007-D8B6-9F42-878A-37DF2CA8011D}" type="presParOf" srcId="{7D52D7F6-09B9-8749-8A2C-EDC45B7A8925}" destId="{85108066-F559-414C-B8E6-7B907350A952}" srcOrd="0" destOrd="0" presId="urn:microsoft.com/office/officeart/2005/8/layout/orgChart1"/>
    <dgm:cxn modelId="{A2FF5D4C-86B7-4D48-9CB7-CB28B857129D}" type="presParOf" srcId="{85108066-F559-414C-B8E6-7B907350A952}" destId="{1CCC9830-6F08-AB4E-ADC7-BD1C3485CADD}" srcOrd="0" destOrd="0" presId="urn:microsoft.com/office/officeart/2005/8/layout/orgChart1"/>
    <dgm:cxn modelId="{9A5792A6-A3FA-524D-B612-F1738181DAAA}" type="presParOf" srcId="{85108066-F559-414C-B8E6-7B907350A952}" destId="{C51B0A86-A4A9-B148-AD1F-525AEF708698}" srcOrd="1" destOrd="0" presId="urn:microsoft.com/office/officeart/2005/8/layout/orgChart1"/>
    <dgm:cxn modelId="{EBC633C2-0992-F948-B5C5-1D3AAEB3837C}" type="presParOf" srcId="{7D52D7F6-09B9-8749-8A2C-EDC45B7A8925}" destId="{CF16E621-27A5-BA43-BA9A-DDA176B6CC00}" srcOrd="1" destOrd="0" presId="urn:microsoft.com/office/officeart/2005/8/layout/orgChart1"/>
    <dgm:cxn modelId="{BA2E4B2B-B226-8B43-9B62-924317C72641}" type="presParOf" srcId="{7D52D7F6-09B9-8749-8A2C-EDC45B7A8925}" destId="{ECD0B5A3-9AD8-7649-AF02-75EA7DC3DFAB}" srcOrd="2" destOrd="0" presId="urn:microsoft.com/office/officeart/2005/8/layout/orgChart1"/>
    <dgm:cxn modelId="{3938EAA9-306B-C749-B5EC-C91463824F88}" type="presParOf" srcId="{E7535354-178A-F84E-B53C-98C3260A34E2}" destId="{CCCAD11F-D613-A445-B32E-F7C11752A45E}" srcOrd="2" destOrd="0" presId="urn:microsoft.com/office/officeart/2005/8/layout/orgChart1"/>
    <dgm:cxn modelId="{9C114D2B-22C1-164A-BF0F-228D68CABFB4}" type="presParOf" srcId="{3A1572EB-AE51-D84F-8DF7-F17A87B5121B}" destId="{020D8E6C-DFC1-2D40-A3F3-BC8760A22459}" srcOrd="4" destOrd="0" presId="urn:microsoft.com/office/officeart/2005/8/layout/orgChart1"/>
    <dgm:cxn modelId="{22D17987-61B1-D541-9D73-90CE9F5CD723}" type="presParOf" srcId="{3A1572EB-AE51-D84F-8DF7-F17A87B5121B}" destId="{DEB6F420-8128-CE44-952C-7BD5F692327A}" srcOrd="5" destOrd="0" presId="urn:microsoft.com/office/officeart/2005/8/layout/orgChart1"/>
    <dgm:cxn modelId="{C9B2EE90-44E3-E84F-9C31-899ED846D9F9}" type="presParOf" srcId="{DEB6F420-8128-CE44-952C-7BD5F692327A}" destId="{BCE67F6A-EB9E-4745-B4AE-EFBC36663CFE}" srcOrd="0" destOrd="0" presId="urn:microsoft.com/office/officeart/2005/8/layout/orgChart1"/>
    <dgm:cxn modelId="{D8C1D096-1764-C64C-88A7-E5F632CE3607}" type="presParOf" srcId="{BCE67F6A-EB9E-4745-B4AE-EFBC36663CFE}" destId="{3AE3F6C2-8343-5241-B9DF-0085192B3D54}" srcOrd="0" destOrd="0" presId="urn:microsoft.com/office/officeart/2005/8/layout/orgChart1"/>
    <dgm:cxn modelId="{0F343EED-86BF-A74E-9E03-17EE265D5642}" type="presParOf" srcId="{BCE67F6A-EB9E-4745-B4AE-EFBC36663CFE}" destId="{9351A7D8-A1F0-2D4C-BFC6-9E3178A39193}" srcOrd="1" destOrd="0" presId="urn:microsoft.com/office/officeart/2005/8/layout/orgChart1"/>
    <dgm:cxn modelId="{85637AA4-AD81-104C-A343-C5328EEA01BB}" type="presParOf" srcId="{DEB6F420-8128-CE44-952C-7BD5F692327A}" destId="{8F232264-7F64-8A4E-85E5-CFB2DD895D8D}" srcOrd="1" destOrd="0" presId="urn:microsoft.com/office/officeart/2005/8/layout/orgChart1"/>
    <dgm:cxn modelId="{2A51C01B-7B3A-6E43-BC31-B80113893500}" type="presParOf" srcId="{8F232264-7F64-8A4E-85E5-CFB2DD895D8D}" destId="{E4D7774E-63BF-B349-81A5-BC04B6CE291F}" srcOrd="0" destOrd="0" presId="urn:microsoft.com/office/officeart/2005/8/layout/orgChart1"/>
    <dgm:cxn modelId="{C6BF49FF-C1F3-8945-BD80-C23B7E6B5471}" type="presParOf" srcId="{8F232264-7F64-8A4E-85E5-CFB2DD895D8D}" destId="{48AA1D21-2067-8E40-9801-18823C10129A}" srcOrd="1" destOrd="0" presId="urn:microsoft.com/office/officeart/2005/8/layout/orgChart1"/>
    <dgm:cxn modelId="{E187D30E-17E5-0043-9E84-796BE721718A}" type="presParOf" srcId="{48AA1D21-2067-8E40-9801-18823C10129A}" destId="{FADB0D53-C96C-7F48-A198-3CD57D8C8CE0}" srcOrd="0" destOrd="0" presId="urn:microsoft.com/office/officeart/2005/8/layout/orgChart1"/>
    <dgm:cxn modelId="{297C08A0-B15C-DF44-BAF5-6F8D47ED4874}" type="presParOf" srcId="{FADB0D53-C96C-7F48-A198-3CD57D8C8CE0}" destId="{E5409980-126A-954D-9195-ADA8B65ABF37}" srcOrd="0" destOrd="0" presId="urn:microsoft.com/office/officeart/2005/8/layout/orgChart1"/>
    <dgm:cxn modelId="{B4713C9E-0455-6747-BB15-F3039C31EEA6}" type="presParOf" srcId="{FADB0D53-C96C-7F48-A198-3CD57D8C8CE0}" destId="{4B4A7091-31DB-DD45-AD24-E9A871F118B8}" srcOrd="1" destOrd="0" presId="urn:microsoft.com/office/officeart/2005/8/layout/orgChart1"/>
    <dgm:cxn modelId="{0BD2DA13-E819-9F45-9ABB-B30E67CF8C21}" type="presParOf" srcId="{48AA1D21-2067-8E40-9801-18823C10129A}" destId="{F08A7377-31A8-AE41-8B1A-B6CCC467D34F}" srcOrd="1" destOrd="0" presId="urn:microsoft.com/office/officeart/2005/8/layout/orgChart1"/>
    <dgm:cxn modelId="{4620BFAB-44A5-2F4D-B975-2FDB235D26E7}" type="presParOf" srcId="{48AA1D21-2067-8E40-9801-18823C10129A}" destId="{8FE23479-FE9D-BF4A-B9C0-DD49BBFA090F}" srcOrd="2" destOrd="0" presId="urn:microsoft.com/office/officeart/2005/8/layout/orgChart1"/>
    <dgm:cxn modelId="{09D9D2C8-844B-1945-90A4-16884DAFA5C9}" type="presParOf" srcId="{DEB6F420-8128-CE44-952C-7BD5F692327A}" destId="{17E75FE3-5B8E-C149-BA2A-2CFB8BF53AB6}" srcOrd="2" destOrd="0" presId="urn:microsoft.com/office/officeart/2005/8/layout/orgChart1"/>
    <dgm:cxn modelId="{9DA9A286-D355-244D-AF9A-35CDE48AB694}" type="presParOf" srcId="{3A1572EB-AE51-D84F-8DF7-F17A87B5121B}" destId="{7128666C-A952-A445-A781-286C0B78A5B4}" srcOrd="6" destOrd="0" presId="urn:microsoft.com/office/officeart/2005/8/layout/orgChart1"/>
    <dgm:cxn modelId="{D409055E-B060-8D45-88B8-5A4EFD94AB90}" type="presParOf" srcId="{3A1572EB-AE51-D84F-8DF7-F17A87B5121B}" destId="{0FE4E9FB-8BD6-7544-A7E3-70E79457E136}" srcOrd="7" destOrd="0" presId="urn:microsoft.com/office/officeart/2005/8/layout/orgChart1"/>
    <dgm:cxn modelId="{8AAE2764-3E73-8B4D-9CE9-21A3B0A6649A}" type="presParOf" srcId="{0FE4E9FB-8BD6-7544-A7E3-70E79457E136}" destId="{52A688A1-6CB7-CD4F-B231-8F6C821C3DB6}" srcOrd="0" destOrd="0" presId="urn:microsoft.com/office/officeart/2005/8/layout/orgChart1"/>
    <dgm:cxn modelId="{E631F412-8638-6047-AD84-6BF443FCF080}" type="presParOf" srcId="{52A688A1-6CB7-CD4F-B231-8F6C821C3DB6}" destId="{9FE05151-3079-E64B-B894-57FCB3EFAE18}" srcOrd="0" destOrd="0" presId="urn:microsoft.com/office/officeart/2005/8/layout/orgChart1"/>
    <dgm:cxn modelId="{4F662875-72BE-FF40-9C7F-2F709572B776}" type="presParOf" srcId="{52A688A1-6CB7-CD4F-B231-8F6C821C3DB6}" destId="{E2569A55-8258-EE4D-8183-9ECBDAC167DE}" srcOrd="1" destOrd="0" presId="urn:microsoft.com/office/officeart/2005/8/layout/orgChart1"/>
    <dgm:cxn modelId="{7E8DD178-DE51-6448-928C-75DF51C8BAFD}" type="presParOf" srcId="{0FE4E9FB-8BD6-7544-A7E3-70E79457E136}" destId="{AAB01B5F-2C5B-454F-B973-55FCDCA5F16E}" srcOrd="1" destOrd="0" presId="urn:microsoft.com/office/officeart/2005/8/layout/orgChart1"/>
    <dgm:cxn modelId="{694EB5C4-12DF-3F42-AF26-109310DFB1C0}" type="presParOf" srcId="{AAB01B5F-2C5B-454F-B973-55FCDCA5F16E}" destId="{E1F8539C-A1C0-9945-A983-439F044025CE}" srcOrd="0" destOrd="0" presId="urn:microsoft.com/office/officeart/2005/8/layout/orgChart1"/>
    <dgm:cxn modelId="{01391A19-F197-7144-99D2-B558A0C6325A}" type="presParOf" srcId="{AAB01B5F-2C5B-454F-B973-55FCDCA5F16E}" destId="{2D275C3A-FEDF-3F4D-92A7-0C3DAB6CE687}" srcOrd="1" destOrd="0" presId="urn:microsoft.com/office/officeart/2005/8/layout/orgChart1"/>
    <dgm:cxn modelId="{275C5E55-BDA6-1C40-892E-C76D6D5849E1}" type="presParOf" srcId="{2D275C3A-FEDF-3F4D-92A7-0C3DAB6CE687}" destId="{B98BFDE5-ECDB-D444-AD5B-C44A91B1DAE3}" srcOrd="0" destOrd="0" presId="urn:microsoft.com/office/officeart/2005/8/layout/orgChart1"/>
    <dgm:cxn modelId="{E2884EC0-9018-0048-8156-DDF16B47059F}" type="presParOf" srcId="{B98BFDE5-ECDB-D444-AD5B-C44A91B1DAE3}" destId="{28E6BF06-2A8D-9644-B0F9-7716C4F367EC}" srcOrd="0" destOrd="0" presId="urn:microsoft.com/office/officeart/2005/8/layout/orgChart1"/>
    <dgm:cxn modelId="{C2598AF3-778E-7C49-A059-AD8D8B24CDF9}" type="presParOf" srcId="{B98BFDE5-ECDB-D444-AD5B-C44A91B1DAE3}" destId="{C2A292F2-D282-7A44-B457-A0AEFD6494B3}" srcOrd="1" destOrd="0" presId="urn:microsoft.com/office/officeart/2005/8/layout/orgChart1"/>
    <dgm:cxn modelId="{8D99C1B1-5719-FD45-8512-E24D6CDDD412}" type="presParOf" srcId="{2D275C3A-FEDF-3F4D-92A7-0C3DAB6CE687}" destId="{2E82BB97-543F-244B-A7E4-C522A3300A06}" srcOrd="1" destOrd="0" presId="urn:microsoft.com/office/officeart/2005/8/layout/orgChart1"/>
    <dgm:cxn modelId="{5BF03D11-B121-3E45-862C-E52750D77294}" type="presParOf" srcId="{2D275C3A-FEDF-3F4D-92A7-0C3DAB6CE687}" destId="{75B5125E-5111-634C-A62D-1AE7BF86A4DF}" srcOrd="2" destOrd="0" presId="urn:microsoft.com/office/officeart/2005/8/layout/orgChart1"/>
    <dgm:cxn modelId="{ECB60CA5-111C-7C46-8E7E-F274ECAD7DEF}" type="presParOf" srcId="{0FE4E9FB-8BD6-7544-A7E3-70E79457E136}" destId="{C45C0E94-5513-184E-B446-54AB3F98E483}" srcOrd="2" destOrd="0" presId="urn:microsoft.com/office/officeart/2005/8/layout/orgChart1"/>
    <dgm:cxn modelId="{5F778914-6847-844C-AC12-43A3E08359D9}" type="presParOf" srcId="{1F703564-4A5B-B647-9C25-333AB0A294DF}" destId="{08093CA8-F1E8-8045-8620-DC717D4F64A7}" srcOrd="2" destOrd="0" presId="urn:microsoft.com/office/officeart/2005/8/layout/orgChart1"/>
    <dgm:cxn modelId="{575E3287-A572-E24B-A75E-1FA94EBBABCD}" type="presParOf" srcId="{C83ADED5-00CC-1C40-BCC3-F32F065ED349}" destId="{683FFFC1-FBAA-A445-9EB8-8C3A60E38F33}" srcOrd="2" destOrd="0" presId="urn:microsoft.com/office/officeart/2005/8/layout/orgChart1"/>
    <dgm:cxn modelId="{F228CBE9-0EF8-CB44-9592-906C838A49DA}" type="presParOf" srcId="{C83ADED5-00CC-1C40-BCC3-F32F065ED349}" destId="{0DE1145A-6AFA-AA48-BF56-7CCE47F5F5E8}" srcOrd="3" destOrd="0" presId="urn:microsoft.com/office/officeart/2005/8/layout/orgChart1"/>
    <dgm:cxn modelId="{0AF42B4F-9405-1942-813B-676FA740D98F}" type="presParOf" srcId="{0DE1145A-6AFA-AA48-BF56-7CCE47F5F5E8}" destId="{39BD886E-4666-B345-818B-CB8200F6E630}" srcOrd="0" destOrd="0" presId="urn:microsoft.com/office/officeart/2005/8/layout/orgChart1"/>
    <dgm:cxn modelId="{6F44C05B-7CC1-C943-9DEF-B87F25C02144}" type="presParOf" srcId="{39BD886E-4666-B345-818B-CB8200F6E630}" destId="{1F24F4A8-D3BE-A94D-88AC-D145A22F6847}" srcOrd="0" destOrd="0" presId="urn:microsoft.com/office/officeart/2005/8/layout/orgChart1"/>
    <dgm:cxn modelId="{68577C9A-A2FB-5F4A-B637-2542AB41D007}" type="presParOf" srcId="{39BD886E-4666-B345-818B-CB8200F6E630}" destId="{4BE9A42D-1142-E64C-9E4E-5E146ABA970C}" srcOrd="1" destOrd="0" presId="urn:microsoft.com/office/officeart/2005/8/layout/orgChart1"/>
    <dgm:cxn modelId="{D4C278E2-24BA-7148-AB23-80B90D5E5F85}" type="presParOf" srcId="{0DE1145A-6AFA-AA48-BF56-7CCE47F5F5E8}" destId="{5CCCBA43-C836-5E4E-A25C-05E06377D2E1}" srcOrd="1" destOrd="0" presId="urn:microsoft.com/office/officeart/2005/8/layout/orgChart1"/>
    <dgm:cxn modelId="{97A0F714-1410-CA45-ABE9-1A2368A116F6}" type="presParOf" srcId="{5CCCBA43-C836-5E4E-A25C-05E06377D2E1}" destId="{0AC134A3-EAC0-114B-B8F3-10B27D4D67B6}" srcOrd="0" destOrd="0" presId="urn:microsoft.com/office/officeart/2005/8/layout/orgChart1"/>
    <dgm:cxn modelId="{1AD5281E-5A4F-B743-B6D3-3E69959A0396}" type="presParOf" srcId="{5CCCBA43-C836-5E4E-A25C-05E06377D2E1}" destId="{DC6E1D08-D01E-D54B-912B-1B8DFE84613F}" srcOrd="1" destOrd="0" presId="urn:microsoft.com/office/officeart/2005/8/layout/orgChart1"/>
    <dgm:cxn modelId="{5359B177-042B-AB46-AA64-6FFC2F168FC3}" type="presParOf" srcId="{DC6E1D08-D01E-D54B-912B-1B8DFE84613F}" destId="{FBB1CEB1-A6D1-B541-9AD9-885C813D4A99}" srcOrd="0" destOrd="0" presId="urn:microsoft.com/office/officeart/2005/8/layout/orgChart1"/>
    <dgm:cxn modelId="{D1D04804-56D6-FC41-8261-FCFC36EFC65C}" type="presParOf" srcId="{FBB1CEB1-A6D1-B541-9AD9-885C813D4A99}" destId="{A3E25E12-C3B4-154A-951E-D8C03805B078}" srcOrd="0" destOrd="0" presId="urn:microsoft.com/office/officeart/2005/8/layout/orgChart1"/>
    <dgm:cxn modelId="{551999AB-4D12-2B48-AE6E-C484E47CE8E6}" type="presParOf" srcId="{FBB1CEB1-A6D1-B541-9AD9-885C813D4A99}" destId="{2275DA00-D3D1-BB4E-9EC4-0BB4C21252BE}" srcOrd="1" destOrd="0" presId="urn:microsoft.com/office/officeart/2005/8/layout/orgChart1"/>
    <dgm:cxn modelId="{D1232197-5F97-B64D-9393-6D723E685F19}" type="presParOf" srcId="{DC6E1D08-D01E-D54B-912B-1B8DFE84613F}" destId="{CC42F8F2-2C6E-FE44-A412-479848BD1BBB}" srcOrd="1" destOrd="0" presId="urn:microsoft.com/office/officeart/2005/8/layout/orgChart1"/>
    <dgm:cxn modelId="{FE2C9BC0-0AE1-6E44-BA0A-EA39A161AB21}" type="presParOf" srcId="{CC42F8F2-2C6E-FE44-A412-479848BD1BBB}" destId="{2ECE088F-71A7-AB40-9B3A-9A94560EED37}" srcOrd="0" destOrd="0" presId="urn:microsoft.com/office/officeart/2005/8/layout/orgChart1"/>
    <dgm:cxn modelId="{A14ABA85-9DBE-694B-B77A-94F4F8E56A7D}" type="presParOf" srcId="{CC42F8F2-2C6E-FE44-A412-479848BD1BBB}" destId="{9CA1D2EF-7ABE-8341-AB81-3F78438D6A8F}" srcOrd="1" destOrd="0" presId="urn:microsoft.com/office/officeart/2005/8/layout/orgChart1"/>
    <dgm:cxn modelId="{E8B135B4-2D7D-FC4F-9DD6-448B81F90DB6}" type="presParOf" srcId="{9CA1D2EF-7ABE-8341-AB81-3F78438D6A8F}" destId="{4805DFEC-EE12-EF4B-9E66-8814613CF844}" srcOrd="0" destOrd="0" presId="urn:microsoft.com/office/officeart/2005/8/layout/orgChart1"/>
    <dgm:cxn modelId="{2066FA43-515B-DD41-A0D4-AFA3F4108920}" type="presParOf" srcId="{4805DFEC-EE12-EF4B-9E66-8814613CF844}" destId="{981A13A9-5E3D-2B47-BDE9-280F8C8E5F69}" srcOrd="0" destOrd="0" presId="urn:microsoft.com/office/officeart/2005/8/layout/orgChart1"/>
    <dgm:cxn modelId="{0D575476-266E-6A4F-A147-41C2021F66E6}" type="presParOf" srcId="{4805DFEC-EE12-EF4B-9E66-8814613CF844}" destId="{609809AD-A9DC-124D-B95A-3C8DC7BCF772}" srcOrd="1" destOrd="0" presId="urn:microsoft.com/office/officeart/2005/8/layout/orgChart1"/>
    <dgm:cxn modelId="{304E55EF-DC83-284A-AC74-188272006F00}" type="presParOf" srcId="{9CA1D2EF-7ABE-8341-AB81-3F78438D6A8F}" destId="{054410FD-2D61-934C-B25F-652B4B48512A}" srcOrd="1" destOrd="0" presId="urn:microsoft.com/office/officeart/2005/8/layout/orgChart1"/>
    <dgm:cxn modelId="{81B24981-7BD1-2D43-B6A3-E3935208780A}" type="presParOf" srcId="{9CA1D2EF-7ABE-8341-AB81-3F78438D6A8F}" destId="{B5A3ABA9-D9D5-9E45-BBA9-C3DAD6715F64}" srcOrd="2" destOrd="0" presId="urn:microsoft.com/office/officeart/2005/8/layout/orgChart1"/>
    <dgm:cxn modelId="{8105A873-9AA8-2347-BB2E-B154EB6B1482}" type="presParOf" srcId="{DC6E1D08-D01E-D54B-912B-1B8DFE84613F}" destId="{64A6E9AD-AB9E-7140-A974-E6FCA1FB9D5B}" srcOrd="2" destOrd="0" presId="urn:microsoft.com/office/officeart/2005/8/layout/orgChart1"/>
    <dgm:cxn modelId="{220AFCA8-AA44-7643-A097-F9078A8874EB}" type="presParOf" srcId="{5CCCBA43-C836-5E4E-A25C-05E06377D2E1}" destId="{48491066-6B1B-D542-8C04-4573983884B9}" srcOrd="2" destOrd="0" presId="urn:microsoft.com/office/officeart/2005/8/layout/orgChart1"/>
    <dgm:cxn modelId="{8D1BDA2B-4AE4-5F43-9F4B-D33BDF4A734B}" type="presParOf" srcId="{5CCCBA43-C836-5E4E-A25C-05E06377D2E1}" destId="{85E54976-5789-4147-AC7D-16D99ACDCCA3}" srcOrd="3" destOrd="0" presId="urn:microsoft.com/office/officeart/2005/8/layout/orgChart1"/>
    <dgm:cxn modelId="{0BD23A76-C87B-6344-B42E-8819B154D217}" type="presParOf" srcId="{85E54976-5789-4147-AC7D-16D99ACDCCA3}" destId="{7C6D0623-6928-474E-9161-DC354C72E19C}" srcOrd="0" destOrd="0" presId="urn:microsoft.com/office/officeart/2005/8/layout/orgChart1"/>
    <dgm:cxn modelId="{84FC3717-584C-184C-8FE1-2B6ABD772F79}" type="presParOf" srcId="{7C6D0623-6928-474E-9161-DC354C72E19C}" destId="{07369E8D-240C-0B44-8F6C-287BFA4A29AF}" srcOrd="0" destOrd="0" presId="urn:microsoft.com/office/officeart/2005/8/layout/orgChart1"/>
    <dgm:cxn modelId="{7DF02A39-B783-C841-A820-70142199DF08}" type="presParOf" srcId="{7C6D0623-6928-474E-9161-DC354C72E19C}" destId="{40FC8649-512A-F840-B4F9-5374E120D303}" srcOrd="1" destOrd="0" presId="urn:microsoft.com/office/officeart/2005/8/layout/orgChart1"/>
    <dgm:cxn modelId="{B63AFB00-735F-8848-BF74-9BF0FCF20DE6}" type="presParOf" srcId="{85E54976-5789-4147-AC7D-16D99ACDCCA3}" destId="{3AA5B256-17BB-314F-A23D-68A44CB30CA4}" srcOrd="1" destOrd="0" presId="urn:microsoft.com/office/officeart/2005/8/layout/orgChart1"/>
    <dgm:cxn modelId="{81E9B894-BCF0-FD4C-B430-786DD6007C08}" type="presParOf" srcId="{3AA5B256-17BB-314F-A23D-68A44CB30CA4}" destId="{ED7D092E-0511-614E-8C7F-74E2BD877FF3}" srcOrd="0" destOrd="0" presId="urn:microsoft.com/office/officeart/2005/8/layout/orgChart1"/>
    <dgm:cxn modelId="{9D19CB92-EAC4-074D-AA5E-98FBD99E79B1}" type="presParOf" srcId="{3AA5B256-17BB-314F-A23D-68A44CB30CA4}" destId="{71382F20-5B34-F548-8731-5FC63F26C99D}" srcOrd="1" destOrd="0" presId="urn:microsoft.com/office/officeart/2005/8/layout/orgChart1"/>
    <dgm:cxn modelId="{149FFB14-B677-0041-9CD8-81AC1FA194B7}" type="presParOf" srcId="{71382F20-5B34-F548-8731-5FC63F26C99D}" destId="{80E2DDA8-16B3-A143-A198-261248050635}" srcOrd="0" destOrd="0" presId="urn:microsoft.com/office/officeart/2005/8/layout/orgChart1"/>
    <dgm:cxn modelId="{FBEC67DE-B8D0-FA44-954D-8378C9222182}" type="presParOf" srcId="{80E2DDA8-16B3-A143-A198-261248050635}" destId="{60FC56F6-64DD-024C-BA9C-DABE8D2BD3EE}" srcOrd="0" destOrd="0" presId="urn:microsoft.com/office/officeart/2005/8/layout/orgChart1"/>
    <dgm:cxn modelId="{2A1F9F36-8411-2543-8008-3B02E0F47D72}" type="presParOf" srcId="{80E2DDA8-16B3-A143-A198-261248050635}" destId="{10E1D627-75AE-F74C-A843-B53DAC89DD2F}" srcOrd="1" destOrd="0" presId="urn:microsoft.com/office/officeart/2005/8/layout/orgChart1"/>
    <dgm:cxn modelId="{79836CCC-66FF-3349-A4F8-5BBA1CAB77FD}" type="presParOf" srcId="{71382F20-5B34-F548-8731-5FC63F26C99D}" destId="{4837AB58-782F-6C48-96C0-AAFB77459D34}" srcOrd="1" destOrd="0" presId="urn:microsoft.com/office/officeart/2005/8/layout/orgChart1"/>
    <dgm:cxn modelId="{755C0E9F-11FA-C74A-836F-B1BDC9F15B54}" type="presParOf" srcId="{71382F20-5B34-F548-8731-5FC63F26C99D}" destId="{01D6593B-34C1-6649-A01F-32EBCD947B0F}" srcOrd="2" destOrd="0" presId="urn:microsoft.com/office/officeart/2005/8/layout/orgChart1"/>
    <dgm:cxn modelId="{7415F4C5-8759-BE4E-8809-3FE2DB375AF4}" type="presParOf" srcId="{85E54976-5789-4147-AC7D-16D99ACDCCA3}" destId="{025CF9BF-6E17-EE4F-B4DF-42C3FF14E5C4}" srcOrd="2" destOrd="0" presId="urn:microsoft.com/office/officeart/2005/8/layout/orgChart1"/>
    <dgm:cxn modelId="{C0B4A57E-AA3D-6A46-A1C5-A57BED70CC0A}" type="presParOf" srcId="{0DE1145A-6AFA-AA48-BF56-7CCE47F5F5E8}" destId="{35D30ADC-C658-E548-B8BD-342C020488F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2F175-01EB-5D4E-9A89-173B9FF1505C}">
      <dsp:nvSpPr>
        <dsp:cNvPr id="0" name=""/>
        <dsp:cNvSpPr/>
      </dsp:nvSpPr>
      <dsp:spPr>
        <a:xfrm>
          <a:off x="964" y="1152103"/>
          <a:ext cx="833977" cy="431119"/>
        </a:xfrm>
        <a:prstGeom prst="roundRect">
          <a:avLst>
            <a:gd name="adj" fmla="val 10000"/>
          </a:avLst>
        </a:prstGeom>
        <a:solidFill>
          <a:srgbClr val="73721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altLang="zh-CN" sz="800" kern="1200" dirty="0"/>
            <a:t>字典定义表</a:t>
          </a:r>
          <a:r>
            <a:rPr lang="en-US" altLang="zh-CN" sz="800" kern="1200" dirty="0"/>
            <a:t>:</a:t>
          </a:r>
          <a:endParaRPr lang="zh-CN" altLang="en-US" sz="800" kern="1200" dirty="0"/>
        </a:p>
      </dsp:txBody>
      <dsp:txXfrm>
        <a:off x="13591" y="1164730"/>
        <a:ext cx="808723" cy="405865"/>
      </dsp:txXfrm>
    </dsp:sp>
    <dsp:sp modelId="{CF1FBA47-6C32-0F41-8D23-4B2164A49CD8}">
      <dsp:nvSpPr>
        <dsp:cNvPr id="0" name=""/>
        <dsp:cNvSpPr/>
      </dsp:nvSpPr>
      <dsp:spPr>
        <a:xfrm rot="19548792">
          <a:off x="669112" y="763103"/>
          <a:ext cx="1919430" cy="130605"/>
        </a:xfrm>
        <a:custGeom>
          <a:avLst/>
          <a:gdLst/>
          <a:ahLst/>
          <a:cxnLst/>
          <a:rect l="0" t="0" r="0" b="0"/>
          <a:pathLst>
            <a:path>
              <a:moveTo>
                <a:pt x="0" y="65302"/>
              </a:moveTo>
              <a:lnTo>
                <a:pt x="1919430" y="653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0841" y="780420"/>
        <a:ext cx="95971" cy="95971"/>
      </dsp:txXfrm>
    </dsp:sp>
    <dsp:sp modelId="{CD21BB08-DC2E-C244-9C04-C4BBAE7C77D8}">
      <dsp:nvSpPr>
        <dsp:cNvPr id="0" name=""/>
        <dsp:cNvSpPr/>
      </dsp:nvSpPr>
      <dsp:spPr>
        <a:xfrm>
          <a:off x="2422713" y="163150"/>
          <a:ext cx="1468331" cy="251999"/>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l" defTabSz="355600">
            <a:lnSpc>
              <a:spcPct val="90000"/>
            </a:lnSpc>
            <a:spcBef>
              <a:spcPct val="0"/>
            </a:spcBef>
            <a:spcAft>
              <a:spcPct val="35000"/>
            </a:spcAft>
            <a:buNone/>
          </a:pPr>
          <a:r>
            <a:rPr lang="zh-CN" altLang="en-US" sz="800" kern="1200" dirty="0"/>
            <a:t>     字典编号</a:t>
          </a:r>
          <a:r>
            <a:rPr lang="en-US" altLang="zh-CN" sz="800" kern="1200" dirty="0"/>
            <a:t>  </a:t>
          </a:r>
          <a:r>
            <a:rPr lang="zh-CN" altLang="en-US" sz="800" kern="1200" dirty="0"/>
            <a:t>	</a:t>
          </a:r>
          <a:r>
            <a:rPr lang="en-US" altLang="zh-CN" sz="800" kern="1200" dirty="0"/>
            <a:t>   ID</a:t>
          </a:r>
        </a:p>
      </dsp:txBody>
      <dsp:txXfrm>
        <a:off x="2430094" y="170531"/>
        <a:ext cx="1453569" cy="237237"/>
      </dsp:txXfrm>
    </dsp:sp>
    <dsp:sp modelId="{845194D9-1162-A64D-B0FD-8033F500606B}">
      <dsp:nvSpPr>
        <dsp:cNvPr id="0" name=""/>
        <dsp:cNvSpPr/>
      </dsp:nvSpPr>
      <dsp:spPr>
        <a:xfrm rot="20481973">
          <a:off x="791023" y="1034667"/>
          <a:ext cx="1675606" cy="130605"/>
        </a:xfrm>
        <a:custGeom>
          <a:avLst/>
          <a:gdLst/>
          <a:ahLst/>
          <a:cxnLst/>
          <a:rect l="0" t="0" r="0" b="0"/>
          <a:pathLst>
            <a:path>
              <a:moveTo>
                <a:pt x="0" y="65302"/>
              </a:moveTo>
              <a:lnTo>
                <a:pt x="1675606" y="653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6937" y="1058079"/>
        <a:ext cx="83780" cy="83780"/>
      </dsp:txXfrm>
    </dsp:sp>
    <dsp:sp modelId="{CE45AA1F-72F2-404B-B7F0-442ACC979658}">
      <dsp:nvSpPr>
        <dsp:cNvPr id="0" name=""/>
        <dsp:cNvSpPr/>
      </dsp:nvSpPr>
      <dsp:spPr>
        <a:xfrm>
          <a:off x="2422713" y="712856"/>
          <a:ext cx="1450072" cy="23884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 </a:t>
          </a:r>
          <a:r>
            <a:rPr lang="zh-CN" altLang="en-US" sz="800" kern="1200" dirty="0"/>
            <a:t>字典编码</a:t>
          </a:r>
          <a:r>
            <a:rPr lang="en-US" altLang="zh-CN" sz="800" kern="1200" dirty="0"/>
            <a:t>      CODE_TYPE</a:t>
          </a:r>
        </a:p>
      </dsp:txBody>
      <dsp:txXfrm>
        <a:off x="2429708" y="719851"/>
        <a:ext cx="1436082" cy="224850"/>
      </dsp:txXfrm>
    </dsp:sp>
    <dsp:sp modelId="{1F000F92-4FE1-FD47-AAA4-31AB5BFF0494}">
      <dsp:nvSpPr>
        <dsp:cNvPr id="0" name=""/>
        <dsp:cNvSpPr/>
      </dsp:nvSpPr>
      <dsp:spPr>
        <a:xfrm rot="2514">
          <a:off x="834941" y="1302941"/>
          <a:ext cx="1587772" cy="130605"/>
        </a:xfrm>
        <a:custGeom>
          <a:avLst/>
          <a:gdLst/>
          <a:ahLst/>
          <a:cxnLst/>
          <a:rect l="0" t="0" r="0" b="0"/>
          <a:pathLst>
            <a:path>
              <a:moveTo>
                <a:pt x="0" y="65302"/>
              </a:moveTo>
              <a:lnTo>
                <a:pt x="1587772" y="653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9132" y="1328549"/>
        <a:ext cx="79388" cy="79388"/>
      </dsp:txXfrm>
    </dsp:sp>
    <dsp:sp modelId="{D8857EBB-4436-9348-B614-BC74A96C81D3}">
      <dsp:nvSpPr>
        <dsp:cNvPr id="0" name=""/>
        <dsp:cNvSpPr/>
      </dsp:nvSpPr>
      <dsp:spPr>
        <a:xfrm>
          <a:off x="2422713" y="1249404"/>
          <a:ext cx="1450072" cy="23884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   字典名称</a:t>
          </a:r>
          <a:r>
            <a:rPr lang="en-US" altLang="zh-CN" sz="800" kern="1200" dirty="0"/>
            <a:t>      CODE_NAME</a:t>
          </a:r>
        </a:p>
      </dsp:txBody>
      <dsp:txXfrm>
        <a:off x="2429708" y="1256399"/>
        <a:ext cx="1436082" cy="224850"/>
      </dsp:txXfrm>
    </dsp:sp>
    <dsp:sp modelId="{62A2992F-3644-414F-9AB5-626DEE002679}">
      <dsp:nvSpPr>
        <dsp:cNvPr id="0" name=""/>
        <dsp:cNvSpPr/>
      </dsp:nvSpPr>
      <dsp:spPr>
        <a:xfrm rot="1127799">
          <a:off x="790216" y="1572569"/>
          <a:ext cx="1677221" cy="130605"/>
        </a:xfrm>
        <a:custGeom>
          <a:avLst/>
          <a:gdLst/>
          <a:ahLst/>
          <a:cxnLst/>
          <a:rect l="0" t="0" r="0" b="0"/>
          <a:pathLst>
            <a:path>
              <a:moveTo>
                <a:pt x="0" y="65302"/>
              </a:moveTo>
              <a:lnTo>
                <a:pt x="1677221" y="653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6896" y="1595941"/>
        <a:ext cx="83861" cy="83861"/>
      </dsp:txXfrm>
    </dsp:sp>
    <dsp:sp modelId="{0710A0FD-1904-DF4A-B0F5-2D38D0DC0FF6}">
      <dsp:nvSpPr>
        <dsp:cNvPr id="0" name=""/>
        <dsp:cNvSpPr/>
      </dsp:nvSpPr>
      <dsp:spPr>
        <a:xfrm>
          <a:off x="2422713" y="1785952"/>
          <a:ext cx="1490401" cy="244258"/>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状态	</a:t>
          </a:r>
          <a:r>
            <a:rPr lang="en-US" altLang="zh-CN" sz="800" kern="1200" dirty="0"/>
            <a:t>        STATUS</a:t>
          </a:r>
        </a:p>
      </dsp:txBody>
      <dsp:txXfrm>
        <a:off x="2429867" y="1793106"/>
        <a:ext cx="1476093" cy="229950"/>
      </dsp:txXfrm>
    </dsp:sp>
    <dsp:sp modelId="{CB8A68E2-6C7E-3D45-9271-320B9142622E}">
      <dsp:nvSpPr>
        <dsp:cNvPr id="0" name=""/>
        <dsp:cNvSpPr/>
      </dsp:nvSpPr>
      <dsp:spPr>
        <a:xfrm rot="2056935">
          <a:off x="668023" y="1843552"/>
          <a:ext cx="1921607" cy="130605"/>
        </a:xfrm>
        <a:custGeom>
          <a:avLst/>
          <a:gdLst/>
          <a:ahLst/>
          <a:cxnLst/>
          <a:rect l="0" t="0" r="0" b="0"/>
          <a:pathLst>
            <a:path>
              <a:moveTo>
                <a:pt x="0" y="65302"/>
              </a:moveTo>
              <a:lnTo>
                <a:pt x="1921607" y="653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0787" y="1860815"/>
        <a:ext cx="96080" cy="96080"/>
      </dsp:txXfrm>
    </dsp:sp>
    <dsp:sp modelId="{84C22E7A-D8F7-9747-AE92-41F8CCE638B6}">
      <dsp:nvSpPr>
        <dsp:cNvPr id="0" name=""/>
        <dsp:cNvSpPr/>
      </dsp:nvSpPr>
      <dsp:spPr>
        <a:xfrm>
          <a:off x="2422713" y="2327918"/>
          <a:ext cx="1490401" cy="244258"/>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描述</a:t>
          </a:r>
          <a:r>
            <a:rPr lang="en-US" altLang="zh-CN" sz="800" kern="1200" dirty="0"/>
            <a:t>       </a:t>
          </a:r>
          <a:r>
            <a:rPr lang="zh-CN" altLang="en-US" sz="800" kern="1200" dirty="0"/>
            <a:t>     </a:t>
          </a:r>
          <a:r>
            <a:rPr lang="en-US" altLang="zh-CN" sz="800" kern="1200" dirty="0"/>
            <a:t>DESC</a:t>
          </a:r>
        </a:p>
      </dsp:txBody>
      <dsp:txXfrm>
        <a:off x="2429867" y="2335072"/>
        <a:ext cx="1476093" cy="229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2F175-01EB-5D4E-9A89-173B9FF1505C}">
      <dsp:nvSpPr>
        <dsp:cNvPr id="0" name=""/>
        <dsp:cNvSpPr/>
      </dsp:nvSpPr>
      <dsp:spPr>
        <a:xfrm>
          <a:off x="6" y="1152126"/>
          <a:ext cx="1116005" cy="432003"/>
        </a:xfrm>
        <a:prstGeom prst="roundRect">
          <a:avLst>
            <a:gd name="adj" fmla="val 10000"/>
          </a:avLst>
        </a:prstGeom>
        <a:solidFill>
          <a:srgbClr val="73721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zh-CN" sz="900" kern="1200" dirty="0">
              <a:latin typeface="微软雅黑"/>
              <a:ea typeface="微软雅黑"/>
              <a:cs typeface="+mn-cs"/>
            </a:rPr>
            <a:t>字典</a:t>
          </a:r>
          <a:r>
            <a:rPr lang="zh-CN" altLang="en-US" sz="900" kern="1200" dirty="0">
              <a:latin typeface="微软雅黑"/>
              <a:ea typeface="微软雅黑"/>
              <a:cs typeface="+mn-cs"/>
            </a:rPr>
            <a:t>数据</a:t>
          </a:r>
          <a:r>
            <a:rPr lang="zh-CN" altLang="zh-CN" sz="900" kern="1200" dirty="0">
              <a:latin typeface="微软雅黑"/>
              <a:ea typeface="微软雅黑"/>
              <a:cs typeface="+mn-cs"/>
            </a:rPr>
            <a:t>表</a:t>
          </a:r>
          <a:r>
            <a:rPr lang="en-US" altLang="zh-CN" sz="800" kern="1200" dirty="0">
              <a:latin typeface="微软雅黑"/>
              <a:ea typeface="微软雅黑"/>
              <a:cs typeface="+mn-cs"/>
            </a:rPr>
            <a:t>:</a:t>
          </a:r>
          <a:endParaRPr lang="zh-CN" altLang="en-US" sz="800" kern="1200" dirty="0">
            <a:latin typeface="微软雅黑"/>
            <a:ea typeface="微软雅黑"/>
            <a:cs typeface="+mn-cs"/>
          </a:endParaRPr>
        </a:p>
      </dsp:txBody>
      <dsp:txXfrm>
        <a:off x="12659" y="1164779"/>
        <a:ext cx="1090699" cy="406697"/>
      </dsp:txXfrm>
    </dsp:sp>
    <dsp:sp modelId="{BBBD1E75-006E-DA45-B616-AC98AC9FF316}">
      <dsp:nvSpPr>
        <dsp:cNvPr id="0" name=""/>
        <dsp:cNvSpPr/>
      </dsp:nvSpPr>
      <dsp:spPr>
        <a:xfrm rot="18566259">
          <a:off x="849094" y="764789"/>
          <a:ext cx="1463518" cy="76376"/>
        </a:xfrm>
        <a:custGeom>
          <a:avLst/>
          <a:gdLst/>
          <a:ahLst/>
          <a:cxnLst/>
          <a:rect l="0" t="0" r="0" b="0"/>
          <a:pathLst>
            <a:path>
              <a:moveTo>
                <a:pt x="0" y="38188"/>
              </a:moveTo>
              <a:lnTo>
                <a:pt x="1463518"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44266" y="766390"/>
        <a:ext cx="73175" cy="73175"/>
      </dsp:txXfrm>
    </dsp:sp>
    <dsp:sp modelId="{57F41DB8-7A77-F845-8267-5001ADAA94B6}">
      <dsp:nvSpPr>
        <dsp:cNvPr id="0" name=""/>
        <dsp:cNvSpPr/>
      </dsp:nvSpPr>
      <dsp:spPr>
        <a:xfrm>
          <a:off x="2045695" y="96357"/>
          <a:ext cx="1626712" cy="28294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字典编码</a:t>
          </a:r>
          <a:r>
            <a:rPr lang="zh-CN" altLang="en-US" sz="800" kern="1200" dirty="0">
              <a:latin typeface="微软雅黑"/>
              <a:ea typeface="微软雅黑"/>
              <a:cs typeface="+mn-cs"/>
            </a:rPr>
            <a:t>     </a:t>
          </a:r>
          <a:r>
            <a:rPr lang="en-US" sz="800" kern="1200" dirty="0">
              <a:latin typeface="微软雅黑"/>
              <a:ea typeface="微软雅黑"/>
              <a:cs typeface="+mn-cs"/>
            </a:rPr>
            <a:t>CODE_TYPE</a:t>
          </a:r>
          <a:endParaRPr lang="en-US" altLang="zh-CN" sz="800" kern="1200" dirty="0">
            <a:latin typeface="微软雅黑"/>
            <a:ea typeface="微软雅黑"/>
            <a:cs typeface="+mn-cs"/>
          </a:endParaRPr>
        </a:p>
      </dsp:txBody>
      <dsp:txXfrm>
        <a:off x="2053982" y="104644"/>
        <a:ext cx="1610138" cy="266367"/>
      </dsp:txXfrm>
    </dsp:sp>
    <dsp:sp modelId="{CC4D1174-8288-9447-9681-77D3CFB9D04E}">
      <dsp:nvSpPr>
        <dsp:cNvPr id="0" name=""/>
        <dsp:cNvSpPr/>
      </dsp:nvSpPr>
      <dsp:spPr>
        <a:xfrm rot="19438616">
          <a:off x="1006179" y="992139"/>
          <a:ext cx="1148761" cy="76376"/>
        </a:xfrm>
        <a:custGeom>
          <a:avLst/>
          <a:gdLst/>
          <a:ahLst/>
          <a:cxnLst/>
          <a:rect l="0" t="0" r="0" b="0"/>
          <a:pathLst>
            <a:path>
              <a:moveTo>
                <a:pt x="0" y="38188"/>
              </a:moveTo>
              <a:lnTo>
                <a:pt x="1148761"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51841" y="1001609"/>
        <a:ext cx="57438" cy="57438"/>
      </dsp:txXfrm>
    </dsp:sp>
    <dsp:sp modelId="{D2B13C6A-5403-2443-A167-FB8DFC255484}">
      <dsp:nvSpPr>
        <dsp:cNvPr id="0" name=""/>
        <dsp:cNvSpPr/>
      </dsp:nvSpPr>
      <dsp:spPr>
        <a:xfrm>
          <a:off x="2045108" y="553442"/>
          <a:ext cx="1626712" cy="27817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数据编码</a:t>
          </a:r>
          <a:r>
            <a:rPr lang="zh-CN" altLang="en-US" sz="800" kern="1200" dirty="0">
              <a:latin typeface="微软雅黑"/>
              <a:ea typeface="微软雅黑"/>
              <a:cs typeface="+mn-cs"/>
            </a:rPr>
            <a:t>     </a:t>
          </a:r>
          <a:r>
            <a:rPr lang="en-US" sz="800" kern="1200" dirty="0">
              <a:latin typeface="微软雅黑"/>
              <a:ea typeface="微软雅黑"/>
              <a:cs typeface="+mn-cs"/>
            </a:rPr>
            <a:t>BASE_CODE</a:t>
          </a:r>
          <a:endParaRPr lang="en-US" altLang="zh-CN" sz="800" kern="1200" dirty="0">
            <a:latin typeface="微软雅黑"/>
            <a:ea typeface="微软雅黑"/>
            <a:cs typeface="+mn-cs"/>
          </a:endParaRPr>
        </a:p>
      </dsp:txBody>
      <dsp:txXfrm>
        <a:off x="2053255" y="561589"/>
        <a:ext cx="1610418" cy="261877"/>
      </dsp:txXfrm>
    </dsp:sp>
    <dsp:sp modelId="{221FDEFE-E060-CC40-A3AF-314BBB71DC55}">
      <dsp:nvSpPr>
        <dsp:cNvPr id="0" name=""/>
        <dsp:cNvSpPr/>
      </dsp:nvSpPr>
      <dsp:spPr>
        <a:xfrm rot="20788267">
          <a:off x="1102754" y="1218163"/>
          <a:ext cx="955611" cy="76376"/>
        </a:xfrm>
        <a:custGeom>
          <a:avLst/>
          <a:gdLst/>
          <a:ahLst/>
          <a:cxnLst/>
          <a:rect l="0" t="0" r="0" b="0"/>
          <a:pathLst>
            <a:path>
              <a:moveTo>
                <a:pt x="0" y="38188"/>
              </a:moveTo>
              <a:lnTo>
                <a:pt x="955611"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56670" y="1232461"/>
        <a:ext cx="47780" cy="47780"/>
      </dsp:txXfrm>
    </dsp:sp>
    <dsp:sp modelId="{616E5B6C-41E9-3043-B6E8-0C6C253B02C6}">
      <dsp:nvSpPr>
        <dsp:cNvPr id="0" name=""/>
        <dsp:cNvSpPr/>
      </dsp:nvSpPr>
      <dsp:spPr>
        <a:xfrm>
          <a:off x="2045108" y="1005710"/>
          <a:ext cx="1626712" cy="27773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数据名称</a:t>
          </a:r>
          <a:r>
            <a:rPr lang="zh-CN" altLang="en-US" sz="800" kern="1200" dirty="0">
              <a:latin typeface="微软雅黑"/>
              <a:ea typeface="微软雅黑"/>
              <a:cs typeface="+mn-cs"/>
            </a:rPr>
            <a:t>     </a:t>
          </a:r>
          <a:r>
            <a:rPr lang="en-US" sz="800" kern="1200" dirty="0">
              <a:latin typeface="微软雅黑"/>
              <a:ea typeface="微软雅黑"/>
              <a:cs typeface="+mn-cs"/>
            </a:rPr>
            <a:t>CODE_NAME</a:t>
          </a:r>
          <a:endParaRPr lang="en-US" altLang="zh-CN" sz="800" kern="1200" dirty="0">
            <a:latin typeface="微软雅黑"/>
            <a:ea typeface="微软雅黑"/>
            <a:cs typeface="+mn-cs"/>
          </a:endParaRPr>
        </a:p>
      </dsp:txBody>
      <dsp:txXfrm>
        <a:off x="2053242" y="1013844"/>
        <a:ext cx="1610444" cy="261462"/>
      </dsp:txXfrm>
    </dsp:sp>
    <dsp:sp modelId="{A68A1430-6E36-B847-8813-A2A4B15B8315}">
      <dsp:nvSpPr>
        <dsp:cNvPr id="0" name=""/>
        <dsp:cNvSpPr/>
      </dsp:nvSpPr>
      <dsp:spPr>
        <a:xfrm rot="828236">
          <a:off x="1102196" y="1444077"/>
          <a:ext cx="956727" cy="76376"/>
        </a:xfrm>
        <a:custGeom>
          <a:avLst/>
          <a:gdLst/>
          <a:ahLst/>
          <a:cxnLst/>
          <a:rect l="0" t="0" r="0" b="0"/>
          <a:pathLst>
            <a:path>
              <a:moveTo>
                <a:pt x="0" y="38188"/>
              </a:moveTo>
              <a:lnTo>
                <a:pt x="956727"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56642" y="1458347"/>
        <a:ext cx="47836" cy="47836"/>
      </dsp:txXfrm>
    </dsp:sp>
    <dsp:sp modelId="{723525AA-98CB-2149-A42E-A6F5CA927F59}">
      <dsp:nvSpPr>
        <dsp:cNvPr id="0" name=""/>
        <dsp:cNvSpPr/>
      </dsp:nvSpPr>
      <dsp:spPr>
        <a:xfrm>
          <a:off x="2045108" y="1457537"/>
          <a:ext cx="1626712" cy="27773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描述</a:t>
          </a:r>
          <a:r>
            <a:rPr lang="zh-CN" altLang="en-US" sz="800" kern="1200" dirty="0">
              <a:latin typeface="微软雅黑"/>
              <a:ea typeface="微软雅黑"/>
              <a:cs typeface="+mn-cs"/>
            </a:rPr>
            <a:t>            </a:t>
          </a:r>
          <a:r>
            <a:rPr lang="en-US" sz="800" kern="1200" dirty="0">
              <a:latin typeface="微软雅黑"/>
              <a:ea typeface="微软雅黑"/>
              <a:cs typeface="+mn-cs"/>
            </a:rPr>
            <a:t>REMARK</a:t>
          </a:r>
          <a:endParaRPr lang="en-US" altLang="zh-CN" sz="800" kern="1200" dirty="0">
            <a:latin typeface="微软雅黑"/>
            <a:ea typeface="微软雅黑"/>
            <a:cs typeface="+mn-cs"/>
          </a:endParaRPr>
        </a:p>
      </dsp:txBody>
      <dsp:txXfrm>
        <a:off x="2053242" y="1465671"/>
        <a:ext cx="1610444" cy="261462"/>
      </dsp:txXfrm>
    </dsp:sp>
    <dsp:sp modelId="{8FCB9731-1E88-144E-A738-1D2A5B87CA61}">
      <dsp:nvSpPr>
        <dsp:cNvPr id="0" name=""/>
        <dsp:cNvSpPr/>
      </dsp:nvSpPr>
      <dsp:spPr>
        <a:xfrm rot="2172259">
          <a:off x="1004852" y="1669990"/>
          <a:ext cx="1151415" cy="76376"/>
        </a:xfrm>
        <a:custGeom>
          <a:avLst/>
          <a:gdLst/>
          <a:ahLst/>
          <a:cxnLst/>
          <a:rect l="0" t="0" r="0" b="0"/>
          <a:pathLst>
            <a:path>
              <a:moveTo>
                <a:pt x="0" y="38188"/>
              </a:moveTo>
              <a:lnTo>
                <a:pt x="1151415"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51775" y="1679393"/>
        <a:ext cx="57570" cy="57570"/>
      </dsp:txXfrm>
    </dsp:sp>
    <dsp:sp modelId="{79EC5416-DAD3-594C-BDA6-24FC3588EF32}">
      <dsp:nvSpPr>
        <dsp:cNvPr id="0" name=""/>
        <dsp:cNvSpPr/>
      </dsp:nvSpPr>
      <dsp:spPr>
        <a:xfrm>
          <a:off x="2045108" y="1909365"/>
          <a:ext cx="1626712" cy="27773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l" defTabSz="355600">
            <a:lnSpc>
              <a:spcPct val="90000"/>
            </a:lnSpc>
            <a:spcBef>
              <a:spcPct val="0"/>
            </a:spcBef>
            <a:spcAft>
              <a:spcPct val="35000"/>
            </a:spcAft>
            <a:buNone/>
          </a:pPr>
          <a:r>
            <a:rPr lang="zh-CN" altLang="en-US" sz="800" kern="1200" dirty="0">
              <a:latin typeface="微软雅黑"/>
              <a:ea typeface="微软雅黑"/>
              <a:cs typeface="+mn-cs"/>
            </a:rPr>
            <a:t>      </a:t>
          </a:r>
          <a:r>
            <a:rPr lang="zh-CN" sz="800" kern="1200" dirty="0">
              <a:latin typeface="微软雅黑"/>
              <a:ea typeface="微软雅黑"/>
              <a:cs typeface="+mn-cs"/>
            </a:rPr>
            <a:t>显示顺序</a:t>
          </a:r>
          <a:r>
            <a:rPr lang="zh-CN" altLang="en-US" sz="800" kern="1200" dirty="0">
              <a:latin typeface="微软雅黑"/>
              <a:ea typeface="微软雅黑"/>
              <a:cs typeface="+mn-cs"/>
            </a:rPr>
            <a:t>          </a:t>
          </a:r>
          <a:r>
            <a:rPr lang="en-US" sz="800" kern="1200" dirty="0">
              <a:latin typeface="微软雅黑"/>
              <a:ea typeface="微软雅黑"/>
              <a:cs typeface="+mn-cs"/>
            </a:rPr>
            <a:t>SORT</a:t>
          </a:r>
          <a:endParaRPr lang="en-US" altLang="zh-CN" sz="800" kern="1200" dirty="0">
            <a:latin typeface="微软雅黑"/>
            <a:ea typeface="微软雅黑"/>
            <a:cs typeface="+mn-cs"/>
          </a:endParaRPr>
        </a:p>
      </dsp:txBody>
      <dsp:txXfrm>
        <a:off x="2053242" y="1917499"/>
        <a:ext cx="1610444" cy="261462"/>
      </dsp:txXfrm>
    </dsp:sp>
    <dsp:sp modelId="{12FF075D-5332-5C46-80F7-0897AE12919D}">
      <dsp:nvSpPr>
        <dsp:cNvPr id="0" name=""/>
        <dsp:cNvSpPr/>
      </dsp:nvSpPr>
      <dsp:spPr>
        <a:xfrm rot="3037237">
          <a:off x="848357" y="1895904"/>
          <a:ext cx="1464405" cy="76376"/>
        </a:xfrm>
        <a:custGeom>
          <a:avLst/>
          <a:gdLst/>
          <a:ahLst/>
          <a:cxnLst/>
          <a:rect l="0" t="0" r="0" b="0"/>
          <a:pathLst>
            <a:path>
              <a:moveTo>
                <a:pt x="0" y="38188"/>
              </a:moveTo>
              <a:lnTo>
                <a:pt x="1464405" y="3818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43950" y="1897482"/>
        <a:ext cx="73220" cy="73220"/>
      </dsp:txXfrm>
    </dsp:sp>
    <dsp:sp modelId="{F8888EDE-FC81-6148-A866-5CD157688476}">
      <dsp:nvSpPr>
        <dsp:cNvPr id="0" name=""/>
        <dsp:cNvSpPr/>
      </dsp:nvSpPr>
      <dsp:spPr>
        <a:xfrm>
          <a:off x="2045108" y="2361192"/>
          <a:ext cx="1604660" cy="27773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sz="800" kern="1200" dirty="0">
              <a:latin typeface="微软雅黑"/>
              <a:ea typeface="微软雅黑"/>
              <a:cs typeface="+mn-cs"/>
            </a:rPr>
            <a:t>状态</a:t>
          </a:r>
          <a:r>
            <a:rPr lang="zh-CN" altLang="en-US" sz="800" kern="1200" dirty="0">
              <a:latin typeface="微软雅黑"/>
              <a:ea typeface="微软雅黑"/>
              <a:cs typeface="+mn-cs"/>
            </a:rPr>
            <a:t>             </a:t>
          </a:r>
          <a:r>
            <a:rPr lang="en-US" sz="800" kern="1200" dirty="0">
              <a:latin typeface="微软雅黑"/>
              <a:ea typeface="微软雅黑"/>
              <a:cs typeface="+mn-cs"/>
            </a:rPr>
            <a:t>STATUS</a:t>
          </a:r>
          <a:endParaRPr lang="en-US" altLang="zh-CN" sz="800" kern="1200" dirty="0">
            <a:latin typeface="微软雅黑"/>
            <a:ea typeface="微软雅黑"/>
            <a:cs typeface="+mn-cs"/>
          </a:endParaRPr>
        </a:p>
      </dsp:txBody>
      <dsp:txXfrm>
        <a:off x="2053242" y="2369326"/>
        <a:ext cx="1588392" cy="261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D092E-0511-614E-8C7F-74E2BD877FF3}">
      <dsp:nvSpPr>
        <dsp:cNvPr id="0" name=""/>
        <dsp:cNvSpPr/>
      </dsp:nvSpPr>
      <dsp:spPr>
        <a:xfrm>
          <a:off x="3908270" y="2668393"/>
          <a:ext cx="91440" cy="853586"/>
        </a:xfrm>
        <a:custGeom>
          <a:avLst/>
          <a:gdLst/>
          <a:ahLst/>
          <a:cxnLst/>
          <a:rect l="0" t="0" r="0" b="0"/>
          <a:pathLst>
            <a:path>
              <a:moveTo>
                <a:pt x="45720" y="0"/>
              </a:moveTo>
              <a:lnTo>
                <a:pt x="45720" y="853586"/>
              </a:lnTo>
              <a:lnTo>
                <a:pt x="127576" y="85358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491066-6B1B-D542-8C04-4573983884B9}">
      <dsp:nvSpPr>
        <dsp:cNvPr id="0" name=""/>
        <dsp:cNvSpPr/>
      </dsp:nvSpPr>
      <dsp:spPr>
        <a:xfrm>
          <a:off x="3745399" y="814856"/>
          <a:ext cx="328089" cy="174735"/>
        </a:xfrm>
        <a:custGeom>
          <a:avLst/>
          <a:gdLst/>
          <a:ahLst/>
          <a:cxnLst/>
          <a:rect l="0" t="0" r="0" b="0"/>
          <a:pathLst>
            <a:path>
              <a:moveTo>
                <a:pt x="0" y="0"/>
              </a:moveTo>
              <a:lnTo>
                <a:pt x="0" y="105856"/>
              </a:lnTo>
              <a:lnTo>
                <a:pt x="328089" y="105856"/>
              </a:lnTo>
              <a:lnTo>
                <a:pt x="328089" y="17473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CE088F-71A7-AB40-9B3A-9A94560EED37}">
      <dsp:nvSpPr>
        <dsp:cNvPr id="0" name=""/>
        <dsp:cNvSpPr/>
      </dsp:nvSpPr>
      <dsp:spPr>
        <a:xfrm>
          <a:off x="3328640" y="2660363"/>
          <a:ext cx="198074" cy="869426"/>
        </a:xfrm>
        <a:custGeom>
          <a:avLst/>
          <a:gdLst/>
          <a:ahLst/>
          <a:cxnLst/>
          <a:rect l="0" t="0" r="0" b="0"/>
          <a:pathLst>
            <a:path>
              <a:moveTo>
                <a:pt x="0" y="0"/>
              </a:moveTo>
              <a:lnTo>
                <a:pt x="0" y="869426"/>
              </a:lnTo>
              <a:lnTo>
                <a:pt x="198074" y="86942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C134A3-EAC0-114B-B8F3-10B27D4D67B6}">
      <dsp:nvSpPr>
        <dsp:cNvPr id="0" name=""/>
        <dsp:cNvSpPr/>
      </dsp:nvSpPr>
      <dsp:spPr>
        <a:xfrm>
          <a:off x="3445451" y="814856"/>
          <a:ext cx="299947" cy="179042"/>
        </a:xfrm>
        <a:custGeom>
          <a:avLst/>
          <a:gdLst/>
          <a:ahLst/>
          <a:cxnLst/>
          <a:rect l="0" t="0" r="0" b="0"/>
          <a:pathLst>
            <a:path>
              <a:moveTo>
                <a:pt x="299947" y="0"/>
              </a:moveTo>
              <a:lnTo>
                <a:pt x="299947" y="110162"/>
              </a:lnTo>
              <a:lnTo>
                <a:pt x="0" y="110162"/>
              </a:lnTo>
              <a:lnTo>
                <a:pt x="0" y="17904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FFFC1-FBAA-A445-9EB8-8C3A60E38F33}">
      <dsp:nvSpPr>
        <dsp:cNvPr id="0" name=""/>
        <dsp:cNvSpPr/>
      </dsp:nvSpPr>
      <dsp:spPr>
        <a:xfrm>
          <a:off x="2672324" y="329266"/>
          <a:ext cx="514248" cy="357825"/>
        </a:xfrm>
        <a:custGeom>
          <a:avLst/>
          <a:gdLst/>
          <a:ahLst/>
          <a:cxnLst/>
          <a:rect l="0" t="0" r="0" b="0"/>
          <a:pathLst>
            <a:path>
              <a:moveTo>
                <a:pt x="0" y="0"/>
              </a:moveTo>
              <a:lnTo>
                <a:pt x="0" y="357825"/>
              </a:lnTo>
              <a:lnTo>
                <a:pt x="514248" y="35782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8539C-A1C0-9945-A983-439F044025CE}">
      <dsp:nvSpPr>
        <dsp:cNvPr id="0" name=""/>
        <dsp:cNvSpPr/>
      </dsp:nvSpPr>
      <dsp:spPr>
        <a:xfrm>
          <a:off x="2023747" y="2778046"/>
          <a:ext cx="91440" cy="760607"/>
        </a:xfrm>
        <a:custGeom>
          <a:avLst/>
          <a:gdLst/>
          <a:ahLst/>
          <a:cxnLst/>
          <a:rect l="0" t="0" r="0" b="0"/>
          <a:pathLst>
            <a:path>
              <a:moveTo>
                <a:pt x="45720" y="0"/>
              </a:moveTo>
              <a:lnTo>
                <a:pt x="45720" y="760607"/>
              </a:lnTo>
              <a:lnTo>
                <a:pt x="89524" y="76060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28666C-A952-A445-A781-286C0B78A5B4}">
      <dsp:nvSpPr>
        <dsp:cNvPr id="0" name=""/>
        <dsp:cNvSpPr/>
      </dsp:nvSpPr>
      <dsp:spPr>
        <a:xfrm>
          <a:off x="1509180" y="819891"/>
          <a:ext cx="677099" cy="291690"/>
        </a:xfrm>
        <a:custGeom>
          <a:avLst/>
          <a:gdLst/>
          <a:ahLst/>
          <a:cxnLst/>
          <a:rect l="0" t="0" r="0" b="0"/>
          <a:pathLst>
            <a:path>
              <a:moveTo>
                <a:pt x="0" y="0"/>
              </a:moveTo>
              <a:lnTo>
                <a:pt x="0" y="222810"/>
              </a:lnTo>
              <a:lnTo>
                <a:pt x="677099" y="222810"/>
              </a:lnTo>
              <a:lnTo>
                <a:pt x="677099" y="29169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D7774E-63BF-B349-81A5-BC04B6CE291F}">
      <dsp:nvSpPr>
        <dsp:cNvPr id="0" name=""/>
        <dsp:cNvSpPr/>
      </dsp:nvSpPr>
      <dsp:spPr>
        <a:xfrm>
          <a:off x="1586041" y="2778046"/>
          <a:ext cx="91440" cy="760613"/>
        </a:xfrm>
        <a:custGeom>
          <a:avLst/>
          <a:gdLst/>
          <a:ahLst/>
          <a:cxnLst/>
          <a:rect l="0" t="0" r="0" b="0"/>
          <a:pathLst>
            <a:path>
              <a:moveTo>
                <a:pt x="45720" y="0"/>
              </a:moveTo>
              <a:lnTo>
                <a:pt x="45720" y="760613"/>
              </a:lnTo>
              <a:lnTo>
                <a:pt x="89524" y="76061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D8E6C-DFC1-2D40-A3F3-BC8760A22459}">
      <dsp:nvSpPr>
        <dsp:cNvPr id="0" name=""/>
        <dsp:cNvSpPr/>
      </dsp:nvSpPr>
      <dsp:spPr>
        <a:xfrm>
          <a:off x="1509180" y="819891"/>
          <a:ext cx="239392" cy="291690"/>
        </a:xfrm>
        <a:custGeom>
          <a:avLst/>
          <a:gdLst/>
          <a:ahLst/>
          <a:cxnLst/>
          <a:rect l="0" t="0" r="0" b="0"/>
          <a:pathLst>
            <a:path>
              <a:moveTo>
                <a:pt x="0" y="0"/>
              </a:moveTo>
              <a:lnTo>
                <a:pt x="0" y="222810"/>
              </a:lnTo>
              <a:lnTo>
                <a:pt x="239392" y="222810"/>
              </a:lnTo>
              <a:lnTo>
                <a:pt x="239392" y="29169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48888-E0A6-4946-8352-47A70D42E766}">
      <dsp:nvSpPr>
        <dsp:cNvPr id="0" name=""/>
        <dsp:cNvSpPr/>
      </dsp:nvSpPr>
      <dsp:spPr>
        <a:xfrm>
          <a:off x="1148334" y="2779233"/>
          <a:ext cx="91440" cy="759426"/>
        </a:xfrm>
        <a:custGeom>
          <a:avLst/>
          <a:gdLst/>
          <a:ahLst/>
          <a:cxnLst/>
          <a:rect l="0" t="0" r="0" b="0"/>
          <a:pathLst>
            <a:path>
              <a:moveTo>
                <a:pt x="45720" y="0"/>
              </a:moveTo>
              <a:lnTo>
                <a:pt x="45720" y="759426"/>
              </a:lnTo>
              <a:lnTo>
                <a:pt x="89524" y="75942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20E178-D548-C042-8CA4-99FEED4D8B48}">
      <dsp:nvSpPr>
        <dsp:cNvPr id="0" name=""/>
        <dsp:cNvSpPr/>
      </dsp:nvSpPr>
      <dsp:spPr>
        <a:xfrm>
          <a:off x="1310866" y="819891"/>
          <a:ext cx="198314" cy="291690"/>
        </a:xfrm>
        <a:custGeom>
          <a:avLst/>
          <a:gdLst/>
          <a:ahLst/>
          <a:cxnLst/>
          <a:rect l="0" t="0" r="0" b="0"/>
          <a:pathLst>
            <a:path>
              <a:moveTo>
                <a:pt x="198314" y="0"/>
              </a:moveTo>
              <a:lnTo>
                <a:pt x="198314" y="222810"/>
              </a:lnTo>
              <a:lnTo>
                <a:pt x="0" y="222810"/>
              </a:lnTo>
              <a:lnTo>
                <a:pt x="0" y="29169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72693-194B-9247-9A32-87FAA8B2FD01}">
      <dsp:nvSpPr>
        <dsp:cNvPr id="0" name=""/>
        <dsp:cNvSpPr/>
      </dsp:nvSpPr>
      <dsp:spPr>
        <a:xfrm>
          <a:off x="709185" y="2778046"/>
          <a:ext cx="91440" cy="760613"/>
        </a:xfrm>
        <a:custGeom>
          <a:avLst/>
          <a:gdLst/>
          <a:ahLst/>
          <a:cxnLst/>
          <a:rect l="0" t="0" r="0" b="0"/>
          <a:pathLst>
            <a:path>
              <a:moveTo>
                <a:pt x="45720" y="0"/>
              </a:moveTo>
              <a:lnTo>
                <a:pt x="45720" y="760613"/>
              </a:lnTo>
              <a:lnTo>
                <a:pt x="89524" y="76061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9E022C-A68E-F44A-8E2D-1C2DC7748A05}">
      <dsp:nvSpPr>
        <dsp:cNvPr id="0" name=""/>
        <dsp:cNvSpPr/>
      </dsp:nvSpPr>
      <dsp:spPr>
        <a:xfrm>
          <a:off x="871716" y="819891"/>
          <a:ext cx="637463" cy="291690"/>
        </a:xfrm>
        <a:custGeom>
          <a:avLst/>
          <a:gdLst/>
          <a:ahLst/>
          <a:cxnLst/>
          <a:rect l="0" t="0" r="0" b="0"/>
          <a:pathLst>
            <a:path>
              <a:moveTo>
                <a:pt x="637463" y="0"/>
              </a:moveTo>
              <a:lnTo>
                <a:pt x="637463" y="222810"/>
              </a:lnTo>
              <a:lnTo>
                <a:pt x="0" y="222810"/>
              </a:lnTo>
              <a:lnTo>
                <a:pt x="0" y="29169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9CBEDC-5E85-564B-AA2F-1B0E2C9C611C}">
      <dsp:nvSpPr>
        <dsp:cNvPr id="0" name=""/>
        <dsp:cNvSpPr/>
      </dsp:nvSpPr>
      <dsp:spPr>
        <a:xfrm>
          <a:off x="2025019" y="329266"/>
          <a:ext cx="647305" cy="362339"/>
        </a:xfrm>
        <a:custGeom>
          <a:avLst/>
          <a:gdLst/>
          <a:ahLst/>
          <a:cxnLst/>
          <a:rect l="0" t="0" r="0" b="0"/>
          <a:pathLst>
            <a:path>
              <a:moveTo>
                <a:pt x="647305" y="0"/>
              </a:moveTo>
              <a:lnTo>
                <a:pt x="647305" y="362339"/>
              </a:lnTo>
              <a:lnTo>
                <a:pt x="0" y="362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871349-F6FA-9E40-8C84-1762AD3BB487}">
      <dsp:nvSpPr>
        <dsp:cNvPr id="0" name=""/>
        <dsp:cNvSpPr/>
      </dsp:nvSpPr>
      <dsp:spPr>
        <a:xfrm>
          <a:off x="1818025" y="711"/>
          <a:ext cx="1708599" cy="328555"/>
        </a:xfrm>
        <a:prstGeom prst="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烘焙店管理系统</a:t>
          </a:r>
        </a:p>
      </dsp:txBody>
      <dsp:txXfrm>
        <a:off x="1818025" y="711"/>
        <a:ext cx="1708599" cy="328555"/>
      </dsp:txXfrm>
    </dsp:sp>
    <dsp:sp modelId="{F03B4754-76FD-644D-87AB-E9F3B729276B}">
      <dsp:nvSpPr>
        <dsp:cNvPr id="0" name=""/>
        <dsp:cNvSpPr/>
      </dsp:nvSpPr>
      <dsp:spPr>
        <a:xfrm>
          <a:off x="993341" y="563321"/>
          <a:ext cx="1031677" cy="256569"/>
        </a:xfrm>
        <a:prstGeom prst="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普通管理员</a:t>
          </a:r>
        </a:p>
      </dsp:txBody>
      <dsp:txXfrm>
        <a:off x="993341" y="563321"/>
        <a:ext cx="1031677" cy="256569"/>
      </dsp:txXfrm>
    </dsp:sp>
    <dsp:sp modelId="{60B44C9B-D67D-4F4F-9600-12E8860ED962}">
      <dsp:nvSpPr>
        <dsp:cNvPr id="0" name=""/>
        <dsp:cNvSpPr/>
      </dsp:nvSpPr>
      <dsp:spPr>
        <a:xfrm>
          <a:off x="725702" y="1111581"/>
          <a:ext cx="292029" cy="16664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商品管理模块</a:t>
          </a:r>
        </a:p>
      </dsp:txBody>
      <dsp:txXfrm>
        <a:off x="725702" y="1111581"/>
        <a:ext cx="292029" cy="1666465"/>
      </dsp:txXfrm>
    </dsp:sp>
    <dsp:sp modelId="{A88B2D47-A84E-9F4C-A050-79AD1E7F67D3}">
      <dsp:nvSpPr>
        <dsp:cNvPr id="0" name=""/>
        <dsp:cNvSpPr/>
      </dsp:nvSpPr>
      <dsp:spPr>
        <a:xfrm>
          <a:off x="798709" y="2836659"/>
          <a:ext cx="301390" cy="14040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商品信息维护</a:t>
          </a:r>
          <a:endParaRPr lang="zh-CN" altLang="en-US" sz="1200" kern="1200" dirty="0">
            <a:latin typeface="微软雅黑"/>
            <a:ea typeface="微软雅黑"/>
            <a:cs typeface="+mn-cs"/>
          </a:endParaRPr>
        </a:p>
      </dsp:txBody>
      <dsp:txXfrm>
        <a:off x="798709" y="2836659"/>
        <a:ext cx="301390" cy="1404001"/>
      </dsp:txXfrm>
    </dsp:sp>
    <dsp:sp modelId="{3E532978-680E-CA4F-9A9E-F5FACA60B23E}">
      <dsp:nvSpPr>
        <dsp:cNvPr id="0" name=""/>
        <dsp:cNvSpPr/>
      </dsp:nvSpPr>
      <dsp:spPr>
        <a:xfrm>
          <a:off x="1164851" y="1111581"/>
          <a:ext cx="292029" cy="166765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订单管理模块</a:t>
          </a:r>
          <a:endParaRPr lang="zh-CN" altLang="en-US" sz="1200" kern="1200" dirty="0">
            <a:latin typeface="微软雅黑"/>
            <a:ea typeface="微软雅黑"/>
            <a:cs typeface="+mn-cs"/>
          </a:endParaRPr>
        </a:p>
      </dsp:txBody>
      <dsp:txXfrm>
        <a:off x="1164851" y="1111581"/>
        <a:ext cx="292029" cy="1667652"/>
      </dsp:txXfrm>
    </dsp:sp>
    <dsp:sp modelId="{1CCC9830-6F08-AB4E-ADC7-BD1C3485CADD}">
      <dsp:nvSpPr>
        <dsp:cNvPr id="0" name=""/>
        <dsp:cNvSpPr/>
      </dsp:nvSpPr>
      <dsp:spPr>
        <a:xfrm>
          <a:off x="1237859" y="2836659"/>
          <a:ext cx="299947" cy="14040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订单信息维护</a:t>
          </a:r>
          <a:endParaRPr lang="zh-CN" altLang="en-US" sz="1200" kern="1200" dirty="0">
            <a:latin typeface="微软雅黑"/>
            <a:ea typeface="微软雅黑"/>
            <a:cs typeface="+mn-cs"/>
          </a:endParaRPr>
        </a:p>
      </dsp:txBody>
      <dsp:txXfrm>
        <a:off x="1237859" y="2836659"/>
        <a:ext cx="299947" cy="1404001"/>
      </dsp:txXfrm>
    </dsp:sp>
    <dsp:sp modelId="{3AE3F6C2-8343-5241-B9DF-0085192B3D54}">
      <dsp:nvSpPr>
        <dsp:cNvPr id="0" name=""/>
        <dsp:cNvSpPr/>
      </dsp:nvSpPr>
      <dsp:spPr>
        <a:xfrm>
          <a:off x="1602558" y="1111581"/>
          <a:ext cx="292029" cy="16664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库存管理模块</a:t>
          </a:r>
          <a:endParaRPr lang="zh-CN" altLang="en-US" sz="1200" kern="1200" dirty="0">
            <a:latin typeface="微软雅黑"/>
            <a:ea typeface="微软雅黑"/>
            <a:cs typeface="+mn-cs"/>
          </a:endParaRPr>
        </a:p>
      </dsp:txBody>
      <dsp:txXfrm>
        <a:off x="1602558" y="1111581"/>
        <a:ext cx="292029" cy="1666465"/>
      </dsp:txXfrm>
    </dsp:sp>
    <dsp:sp modelId="{E5409980-126A-954D-9195-ADA8B65ABF37}">
      <dsp:nvSpPr>
        <dsp:cNvPr id="0" name=""/>
        <dsp:cNvSpPr/>
      </dsp:nvSpPr>
      <dsp:spPr>
        <a:xfrm>
          <a:off x="1675565" y="2836659"/>
          <a:ext cx="299947" cy="14040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库存信息维护</a:t>
          </a:r>
          <a:endParaRPr lang="zh-CN" altLang="en-US" sz="1200" kern="1200" dirty="0">
            <a:latin typeface="微软雅黑"/>
            <a:ea typeface="微软雅黑"/>
            <a:cs typeface="+mn-cs"/>
          </a:endParaRPr>
        </a:p>
      </dsp:txBody>
      <dsp:txXfrm>
        <a:off x="1675565" y="2836659"/>
        <a:ext cx="299947" cy="1404001"/>
      </dsp:txXfrm>
    </dsp:sp>
    <dsp:sp modelId="{9FE05151-3079-E64B-B894-57FCB3EFAE18}">
      <dsp:nvSpPr>
        <dsp:cNvPr id="0" name=""/>
        <dsp:cNvSpPr/>
      </dsp:nvSpPr>
      <dsp:spPr>
        <a:xfrm>
          <a:off x="2040264" y="1111581"/>
          <a:ext cx="292029" cy="16664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用户管理模块</a:t>
          </a:r>
          <a:endParaRPr lang="zh-CN" altLang="en-US" sz="1200" kern="1200" dirty="0">
            <a:latin typeface="微软雅黑"/>
            <a:ea typeface="微软雅黑"/>
            <a:cs typeface="+mn-cs"/>
          </a:endParaRPr>
        </a:p>
      </dsp:txBody>
      <dsp:txXfrm>
        <a:off x="2040264" y="1111581"/>
        <a:ext cx="292029" cy="1666465"/>
      </dsp:txXfrm>
    </dsp:sp>
    <dsp:sp modelId="{28E6BF06-2A8D-9644-B0F9-7716C4F367EC}">
      <dsp:nvSpPr>
        <dsp:cNvPr id="0" name=""/>
        <dsp:cNvSpPr/>
      </dsp:nvSpPr>
      <dsp:spPr>
        <a:xfrm>
          <a:off x="2113272" y="2836652"/>
          <a:ext cx="273005" cy="14040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a:latin typeface="微软雅黑"/>
              <a:ea typeface="微软雅黑"/>
              <a:cs typeface="+mn-cs"/>
            </a:rPr>
            <a:t>用户信息维护</a:t>
          </a:r>
          <a:endParaRPr lang="zh-CN" altLang="en-US" sz="1200" kern="1200" dirty="0">
            <a:latin typeface="微软雅黑"/>
            <a:ea typeface="微软雅黑"/>
            <a:cs typeface="+mn-cs"/>
          </a:endParaRPr>
        </a:p>
      </dsp:txBody>
      <dsp:txXfrm>
        <a:off x="2113272" y="2836652"/>
        <a:ext cx="273005" cy="1404001"/>
      </dsp:txXfrm>
    </dsp:sp>
    <dsp:sp modelId="{1F24F4A8-D3BE-A94D-88AC-D145A22F6847}">
      <dsp:nvSpPr>
        <dsp:cNvPr id="0" name=""/>
        <dsp:cNvSpPr/>
      </dsp:nvSpPr>
      <dsp:spPr>
        <a:xfrm>
          <a:off x="3186573" y="559329"/>
          <a:ext cx="1117652" cy="255526"/>
        </a:xfrm>
        <a:prstGeom prst="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超级管理员</a:t>
          </a:r>
        </a:p>
      </dsp:txBody>
      <dsp:txXfrm>
        <a:off x="3186573" y="559329"/>
        <a:ext cx="1117652" cy="255526"/>
      </dsp:txXfrm>
    </dsp:sp>
    <dsp:sp modelId="{A3E25E12-C3B4-154A-951E-D8C03805B078}">
      <dsp:nvSpPr>
        <dsp:cNvPr id="0" name=""/>
        <dsp:cNvSpPr/>
      </dsp:nvSpPr>
      <dsp:spPr>
        <a:xfrm>
          <a:off x="3299437" y="993898"/>
          <a:ext cx="292029" cy="16664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员工管理模块</a:t>
          </a:r>
        </a:p>
      </dsp:txBody>
      <dsp:txXfrm>
        <a:off x="3299437" y="993898"/>
        <a:ext cx="292029" cy="1666465"/>
      </dsp:txXfrm>
    </dsp:sp>
    <dsp:sp modelId="{981A13A9-5E3D-2B47-BDE9-280F8C8E5F69}">
      <dsp:nvSpPr>
        <dsp:cNvPr id="0" name=""/>
        <dsp:cNvSpPr/>
      </dsp:nvSpPr>
      <dsp:spPr>
        <a:xfrm>
          <a:off x="3526715" y="2764253"/>
          <a:ext cx="299947" cy="153107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员工信息维护</a:t>
          </a:r>
        </a:p>
      </dsp:txBody>
      <dsp:txXfrm>
        <a:off x="3526715" y="2764253"/>
        <a:ext cx="299947" cy="1531074"/>
      </dsp:txXfrm>
    </dsp:sp>
    <dsp:sp modelId="{07369E8D-240C-0B44-8F6C-287BFA4A29AF}">
      <dsp:nvSpPr>
        <dsp:cNvPr id="0" name=""/>
        <dsp:cNvSpPr/>
      </dsp:nvSpPr>
      <dsp:spPr>
        <a:xfrm>
          <a:off x="3924115" y="989592"/>
          <a:ext cx="298746" cy="16788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数据字典管理</a:t>
          </a:r>
        </a:p>
      </dsp:txBody>
      <dsp:txXfrm>
        <a:off x="3924115" y="989592"/>
        <a:ext cx="298746" cy="1678801"/>
      </dsp:txXfrm>
    </dsp:sp>
    <dsp:sp modelId="{60FC56F6-64DD-024C-BA9C-DABE8D2BD3EE}">
      <dsp:nvSpPr>
        <dsp:cNvPr id="0" name=""/>
        <dsp:cNvSpPr/>
      </dsp:nvSpPr>
      <dsp:spPr>
        <a:xfrm>
          <a:off x="4035846" y="2750704"/>
          <a:ext cx="286624" cy="154255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a:ea typeface="微软雅黑"/>
              <a:cs typeface="+mn-cs"/>
            </a:rPr>
            <a:t>字段数据维护</a:t>
          </a:r>
        </a:p>
      </dsp:txBody>
      <dsp:txXfrm>
        <a:off x="4035846" y="2750704"/>
        <a:ext cx="286624" cy="15425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2019/6/13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这里我先对整个系统的功能模块进行粗略的介绍，具体功能会在之后的详细设计中进行体现。</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2302145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1612339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1335093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itchFamily="34" charset="-122"/>
                <a:cs typeface="+mn-cs"/>
              </a:rPr>
              <a:t>数据字典作用：数据流图上所有的成分的定义和解释的文字集合就是数据字典，而且在数据字典中建立的一组严密一致的定义，很有助于改进分析员和用户的通信。</a:t>
            </a:r>
            <a:endParaRPr kumimoji="1"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97891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数据库中如果不存在用户需要先进行账号的注册，如果有可以直接登录。注册的用户初始权限都为普通管理员，超级管理员可以对其权限进行审核，变为超级管理员。</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90765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86427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系统的前台页面使用</a:t>
            </a:r>
            <a:r>
              <a:rPr lang="en-US" altLang="zh-CN" dirty="0"/>
              <a:t>titles</a:t>
            </a:r>
            <a:r>
              <a:rPr lang="zh-CN" altLang="en-US" dirty="0"/>
              <a:t>框架搭建，分为</a:t>
            </a:r>
            <a:r>
              <a:rPr lang="en-US" altLang="zh-CN" dirty="0"/>
              <a:t>header</a:t>
            </a:r>
            <a:r>
              <a:rPr lang="zh-CN" altLang="en-US" dirty="0"/>
              <a:t>、</a:t>
            </a:r>
            <a:r>
              <a:rPr lang="en-US" altLang="zh-CN" dirty="0"/>
              <a:t>menu</a:t>
            </a:r>
            <a:r>
              <a:rPr lang="zh-CN" altLang="en-US" dirty="0"/>
              <a:t>、</a:t>
            </a:r>
            <a:r>
              <a:rPr lang="en-US" altLang="zh-CN" dirty="0"/>
              <a:t>footer</a:t>
            </a:r>
            <a:r>
              <a:rPr lang="zh-CN" altLang="en-US" dirty="0"/>
              <a:t>和</a:t>
            </a:r>
            <a:r>
              <a:rPr lang="en-US" altLang="zh-CN" dirty="0"/>
              <a:t>body</a:t>
            </a:r>
            <a:r>
              <a:rPr lang="zh-CN" altLang="en-US" dirty="0"/>
              <a:t>四部分，左侧功能菜单即为</a:t>
            </a:r>
            <a:r>
              <a:rPr lang="en-US" altLang="zh-CN" dirty="0"/>
              <a:t>menu</a:t>
            </a:r>
            <a:r>
              <a:rPr lang="zh-CN" altLang="en-US" dirty="0"/>
              <a:t>，模块列表即位</a:t>
            </a:r>
            <a:r>
              <a:rPr lang="en-US" altLang="zh-CN" dirty="0"/>
              <a:t>body</a:t>
            </a:r>
            <a:r>
              <a:rPr lang="zh-CN" altLang="en-US" dirty="0"/>
              <a:t>，在</a:t>
            </a:r>
            <a:r>
              <a:rPr lang="en-US" altLang="zh-CN" dirty="0"/>
              <a:t>header</a:t>
            </a:r>
            <a:r>
              <a:rPr lang="zh-CN" altLang="en-US" dirty="0"/>
              <a:t>中主要实现了常规的功能。</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245546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204645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218113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如图是进入系统的欢迎界面，也就是</a:t>
            </a:r>
            <a:r>
              <a:rPr lang="en-US" altLang="zh-CN" dirty="0"/>
              <a:t>home</a:t>
            </a:r>
            <a:r>
              <a:rPr lang="zh-CN" altLang="en-US" dirty="0"/>
              <a:t> 页。点击当前登陆人的下拉标识，可以进行修改密码、查看个人信息、系统访问量等操作。</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78432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421337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00140"/>
      </p:ext>
    </p:extLst>
  </p:cSld>
  <p:clrMapOvr>
    <a:masterClrMapping/>
  </p:clrMapOvr>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矩形 3"/>
          <p:cNvSpPr/>
          <p:nvPr userDrawn="1"/>
        </p:nvSpPr>
        <p:spPr>
          <a:xfrm>
            <a:off x="6804248" y="4083918"/>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fontAlgn="auto">
              <a:spcBef>
                <a:spcPts val="0"/>
              </a:spcBef>
              <a:spcAft>
                <a:spcPts val="0"/>
              </a:spcAft>
            </a:pP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25998571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335214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27000"/>
            <a:lum/>
          </a:blip>
          <a:srcRect/>
          <a:stretch>
            <a:fillRect t="-9000" b="-9000"/>
          </a:stretch>
        </a:blipFill>
        <a:effectLst/>
      </p:bgPr>
    </p:bg>
    <p:spTree>
      <p:nvGrpSpPr>
        <p:cNvPr id="1" name=""/>
        <p:cNvGrpSpPr/>
        <p:nvPr/>
      </p:nvGrpSpPr>
      <p:grpSpPr>
        <a:xfrm>
          <a:off x="0" y="0"/>
          <a:ext cx="0" cy="0"/>
          <a:chOff x="0" y="0"/>
          <a:chExt cx="0" cy="0"/>
        </a:xfrm>
      </p:grpSpPr>
      <p:sp useBgFill="1">
        <p:nvSpPr>
          <p:cNvPr id="2" name="矩形 1">
            <a:extLst>
              <a:ext uri="{FF2B5EF4-FFF2-40B4-BE49-F238E27FC236}">
                <a16:creationId xmlns:a16="http://schemas.microsoft.com/office/drawing/2014/main" id="{B95DF45C-3474-4E86-94E4-B4FF1828C470}"/>
              </a:ext>
            </a:extLst>
          </p:cNvPr>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93BFAF15-7EE5-8D47-B476-8E04B039E4E1}"/>
              </a:ext>
            </a:extLst>
          </p:cNvPr>
          <p:cNvPicPr>
            <a:picLocks noChangeAspect="1"/>
          </p:cNvPicPr>
          <p:nvPr userDrawn="1"/>
        </p:nvPicPr>
        <p:blipFill>
          <a:blip r:embed="rId8">
            <a:alphaModFix amt="85000"/>
            <a:duotone>
              <a:prstClr val="black"/>
              <a:schemeClr val="accent1">
                <a:tint val="45000"/>
                <a:satMod val="400000"/>
              </a:schemeClr>
            </a:duotone>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tretch>
            <a:fillRect/>
          </a:stretch>
        </p:blipFill>
        <p:spPr>
          <a:xfrm>
            <a:off x="8244408" y="51470"/>
            <a:ext cx="843558" cy="843558"/>
          </a:xfrm>
          <a:prstGeom prst="rect">
            <a:avLst/>
          </a:prstGeom>
          <a:noFill/>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9" r:id="rId4"/>
    <p:sldLayoutId id="2147483658" r:id="rId5"/>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jpe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427CF0-DE19-114A-A0DA-DB2585EE6B87}"/>
              </a:ext>
            </a:extLst>
          </p:cNvPr>
          <p:cNvSpPr txBox="1"/>
          <p:nvPr/>
        </p:nvSpPr>
        <p:spPr>
          <a:xfrm>
            <a:off x="2051720" y="2156250"/>
            <a:ext cx="5688632" cy="1015663"/>
          </a:xfrm>
          <a:prstGeom prst="rect">
            <a:avLst/>
          </a:prstGeom>
          <a:noFill/>
        </p:spPr>
        <p:txBody>
          <a:bodyPr wrap="square" lIns="0" tIns="0" rIns="0" bIns="0" rtlCol="0">
            <a:spAutoFit/>
          </a:bodyPr>
          <a:lstStyle/>
          <a:p>
            <a:r>
              <a:rPr kumimoji="1" lang="en-US" altLang="zh-CN" sz="6600" b="1" dirty="0">
                <a:solidFill>
                  <a:schemeClr val="bg1"/>
                </a:solidFill>
                <a:latin typeface="STXingkai" panose="02010800040101010101" pitchFamily="2" charset="-122"/>
                <a:ea typeface="STXingkai" panose="02010800040101010101" pitchFamily="2" charset="-122"/>
              </a:rPr>
              <a:t>2015</a:t>
            </a:r>
            <a:r>
              <a:rPr kumimoji="1" lang="zh-CN" altLang="en-US" sz="6600" b="1" dirty="0">
                <a:solidFill>
                  <a:schemeClr val="bg1"/>
                </a:solidFill>
                <a:latin typeface="STXingkai" panose="02010800040101010101" pitchFamily="2" charset="-122"/>
                <a:ea typeface="STXingkai" panose="02010800040101010101" pitchFamily="2" charset="-122"/>
              </a:rPr>
              <a:t>届毕业答辩</a:t>
            </a:r>
          </a:p>
        </p:txBody>
      </p:sp>
      <p:sp useBgFill="1">
        <p:nvSpPr>
          <p:cNvPr id="7" name="文本框 6">
            <a:extLst>
              <a:ext uri="{FF2B5EF4-FFF2-40B4-BE49-F238E27FC236}">
                <a16:creationId xmlns:a16="http://schemas.microsoft.com/office/drawing/2014/main" id="{DCE0C1AE-870E-FB4A-AA63-2799311B90D8}"/>
              </a:ext>
            </a:extLst>
          </p:cNvPr>
          <p:cNvSpPr txBox="1"/>
          <p:nvPr/>
        </p:nvSpPr>
        <p:spPr>
          <a:xfrm>
            <a:off x="1619672" y="2540972"/>
            <a:ext cx="6336704" cy="246221"/>
          </a:xfrm>
          <a:prstGeom prst="rect">
            <a:avLst/>
          </a:prstGeom>
        </p:spPr>
        <p:txBody>
          <a:bodyPr wrap="square" lIns="0" tIns="0" rIns="0" bIns="0" rtlCol="0">
            <a:spAutoFit/>
          </a:bodyPr>
          <a:lstStyle/>
          <a:p>
            <a:r>
              <a:rPr kumimoji="1" lang="en" altLang="zh-CN" sz="1600" b="1" dirty="0">
                <a:solidFill>
                  <a:schemeClr val="bg1"/>
                </a:solidFill>
                <a:latin typeface="微软雅黑" pitchFamily="34" charset="-122"/>
                <a:ea typeface="微软雅黑" pitchFamily="34" charset="-122"/>
              </a:rPr>
              <a:t>School of electrical information</a:t>
            </a:r>
            <a:r>
              <a:rPr kumimoji="1" lang="zh-CN" altLang="en-US" sz="1600" b="1" dirty="0">
                <a:solidFill>
                  <a:schemeClr val="bg1"/>
                </a:solidFill>
                <a:latin typeface="微软雅黑" pitchFamily="34" charset="-122"/>
                <a:ea typeface="微软雅黑" pitchFamily="34" charset="-122"/>
              </a:rPr>
              <a:t> </a:t>
            </a:r>
            <a:r>
              <a:rPr kumimoji="1" lang="en" altLang="zh-CN" sz="1600" b="1" dirty="0">
                <a:solidFill>
                  <a:schemeClr val="bg1"/>
                </a:solidFill>
                <a:latin typeface="微软雅黑" pitchFamily="34" charset="-122"/>
                <a:ea typeface="微软雅黑" pitchFamily="34" charset="-122"/>
              </a:rPr>
              <a:t>2015 graduation oral defense</a:t>
            </a:r>
            <a:endParaRPr kumimoji="1"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75536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D1BC9E-4CD7-714B-AB73-ACC51247D721}"/>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4BFCC16-10A8-2B4F-9CA3-1E5672DD6D50}"/>
              </a:ext>
            </a:extLst>
          </p:cNvPr>
          <p:cNvSpPr txBox="1"/>
          <p:nvPr/>
        </p:nvSpPr>
        <p:spPr>
          <a:xfrm>
            <a:off x="462835" y="195486"/>
            <a:ext cx="3245067"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需求分析</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数据字典</a:t>
            </a:r>
          </a:p>
        </p:txBody>
      </p:sp>
      <p:graphicFrame>
        <p:nvGraphicFramePr>
          <p:cNvPr id="8" name="图示 7">
            <a:extLst>
              <a:ext uri="{FF2B5EF4-FFF2-40B4-BE49-F238E27FC236}">
                <a16:creationId xmlns:a16="http://schemas.microsoft.com/office/drawing/2014/main" id="{DA629F6D-1972-6F4B-A6E5-075EF3EA7812}"/>
              </a:ext>
            </a:extLst>
          </p:cNvPr>
          <p:cNvGraphicFramePr/>
          <p:nvPr>
            <p:extLst>
              <p:ext uri="{D42A27DB-BD31-4B8C-83A1-F6EECF244321}">
                <p14:modId xmlns:p14="http://schemas.microsoft.com/office/powerpoint/2010/main" val="40642418"/>
              </p:ext>
            </p:extLst>
          </p:nvPr>
        </p:nvGraphicFramePr>
        <p:xfrm>
          <a:off x="539552" y="1924655"/>
          <a:ext cx="3914079" cy="2735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图示 21">
            <a:extLst>
              <a:ext uri="{FF2B5EF4-FFF2-40B4-BE49-F238E27FC236}">
                <a16:creationId xmlns:a16="http://schemas.microsoft.com/office/drawing/2014/main" id="{2DCF905E-8BCA-664A-A42A-5BA407FD25A2}"/>
              </a:ext>
            </a:extLst>
          </p:cNvPr>
          <p:cNvGraphicFramePr/>
          <p:nvPr>
            <p:extLst>
              <p:ext uri="{D42A27DB-BD31-4B8C-83A1-F6EECF244321}">
                <p14:modId xmlns:p14="http://schemas.microsoft.com/office/powerpoint/2010/main" val="874218509"/>
              </p:ext>
            </p:extLst>
          </p:nvPr>
        </p:nvGraphicFramePr>
        <p:xfrm>
          <a:off x="4932040" y="1924654"/>
          <a:ext cx="3672408" cy="27353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文本框 9">
            <a:extLst>
              <a:ext uri="{FF2B5EF4-FFF2-40B4-BE49-F238E27FC236}">
                <a16:creationId xmlns:a16="http://schemas.microsoft.com/office/drawing/2014/main" id="{F8DE311E-F0E9-DA49-A345-5C2BD498B4C6}"/>
              </a:ext>
            </a:extLst>
          </p:cNvPr>
          <p:cNvSpPr txBox="1"/>
          <p:nvPr/>
        </p:nvSpPr>
        <p:spPr>
          <a:xfrm>
            <a:off x="683568" y="843558"/>
            <a:ext cx="7848872" cy="609654"/>
          </a:xfrm>
          <a:prstGeom prst="rect">
            <a:avLst/>
          </a:prstGeom>
          <a:noFill/>
        </p:spPr>
        <p:txBody>
          <a:bodyPr wrap="square" lIns="0" tIns="0" rIns="0" bIns="0" rtlCol="0">
            <a:spAutoFit/>
          </a:bodyPr>
          <a:lstStyle/>
          <a:p>
            <a:pPr indent="349200">
              <a:lnSpc>
                <a:spcPct val="150000"/>
              </a:lnSpc>
            </a:pPr>
            <a:r>
              <a:rPr lang="zh-CN" altLang="en-US" sz="1400" dirty="0">
                <a:latin typeface="Microsoft YaHei Light" panose="020B0502040204020203" pitchFamily="34" charset="-122"/>
                <a:ea typeface="Microsoft YaHei Light" panose="020B0502040204020203" pitchFamily="34" charset="-122"/>
              </a:rPr>
              <a:t>数据字典是描述数据的信息集合，是对系统中使用的所有数据元素的定义的集合。是一种用户可以访问的记录数据库和应用程序元数据的目录。</a:t>
            </a:r>
            <a:endParaRPr kumimoji="1" lang="zh-CN" altLang="en-US" sz="14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860848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ppt_x</p:attrName>
                                        </p:attrNameLst>
                                      </p:cBhvr>
                                      <p:tavLst>
                                        <p:tav tm="0">
                                          <p:val>
                                            <p:strVal val="#ppt_x-#ppt_w*1.125000"/>
                                          </p:val>
                                        </p:tav>
                                        <p:tav tm="100000">
                                          <p:val>
                                            <p:strVal val="#ppt_x"/>
                                          </p:val>
                                        </p:tav>
                                      </p:tavLst>
                                    </p:anim>
                                    <p:animEffect transition="in" filter="wipe(right)">
                                      <p:cBhvr>
                                        <p:cTn id="13" dur="500"/>
                                        <p:tgtEl>
                                          <p:spTgt spid="22"/>
                                        </p:tgtEl>
                                      </p:cBhvr>
                                    </p:animEffect>
                                  </p:childTnLst>
                                </p:cTn>
                              </p:par>
                            </p:childTnLst>
                          </p:cTn>
                        </p:par>
                        <p:par>
                          <p:cTn id="14" fill="hold">
                            <p:stCondLst>
                              <p:cond delay="1000"/>
                            </p:stCondLst>
                            <p:childTnLst>
                              <p:par>
                                <p:cTn id="15" presetID="3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450" decel="100000" fill="hold"/>
                                        <p:tgtEl>
                                          <p:spTgt spid="10"/>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22" grpId="0">
        <p:bldAsOne/>
      </p:bldGraphic>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2">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3</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635896" y="1922475"/>
            <a:ext cx="4392488" cy="2336609"/>
          </a:xfrm>
          <a:prstGeom prst="rect">
            <a:avLst/>
          </a:prstGeom>
          <a:noFill/>
        </p:spPr>
        <p:txBody>
          <a:bodyPr wrap="square" lIns="100782" tIns="50391" rIns="100782" bIns="50391">
            <a:spAutoFit/>
          </a:bodyPr>
          <a:lstStyle/>
          <a:p>
            <a:pPr algn="ctr"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系 统 总 体 设 计</a:t>
            </a:r>
            <a:r>
              <a:rPr lang="zh-CN" altLang="en-US" sz="1400" b="1" dirty="0">
                <a:solidFill>
                  <a:schemeClr val="tx2">
                    <a:lumMod val="75000"/>
                  </a:schemeClr>
                </a:solidFill>
              </a:rPr>
              <a:t>           </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853849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D1BC9E-4CD7-714B-AB73-ACC51247D721}"/>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4BFCC16-10A8-2B4F-9CA3-1E5672DD6D50}"/>
              </a:ext>
            </a:extLst>
          </p:cNvPr>
          <p:cNvSpPr txBox="1"/>
          <p:nvPr/>
        </p:nvSpPr>
        <p:spPr>
          <a:xfrm>
            <a:off x="462835" y="195486"/>
            <a:ext cx="338908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系统总体设计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功能结构</a:t>
            </a:r>
          </a:p>
        </p:txBody>
      </p:sp>
      <p:sp>
        <p:nvSpPr>
          <p:cNvPr id="149" name="Rectangle 170">
            <a:extLst>
              <a:ext uri="{FF2B5EF4-FFF2-40B4-BE49-F238E27FC236}">
                <a16:creationId xmlns:a16="http://schemas.microsoft.com/office/drawing/2014/main" id="{34747D45-7824-4D44-9B16-CAD4FA43EE6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0" name="Rectangle 189">
            <a:extLst>
              <a:ext uri="{FF2B5EF4-FFF2-40B4-BE49-F238E27FC236}">
                <a16:creationId xmlns:a16="http://schemas.microsoft.com/office/drawing/2014/main" id="{650E1D04-91EA-A945-A008-8D9BED6CBC1F}"/>
              </a:ext>
            </a:extLst>
          </p:cNvPr>
          <p:cNvSpPr>
            <a:spLocks noChangeArrowheads="1"/>
          </p:cNvSpPr>
          <p:nvPr/>
        </p:nvSpPr>
        <p:spPr bwMode="auto">
          <a:xfrm rot="5400000">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8" name="图示 197">
            <a:extLst>
              <a:ext uri="{FF2B5EF4-FFF2-40B4-BE49-F238E27FC236}">
                <a16:creationId xmlns:a16="http://schemas.microsoft.com/office/drawing/2014/main" id="{16E7D0AA-01C1-BC4B-891C-0714A2E65AC7}"/>
              </a:ext>
            </a:extLst>
          </p:cNvPr>
          <p:cNvGraphicFramePr/>
          <p:nvPr>
            <p:extLst>
              <p:ext uri="{D42A27DB-BD31-4B8C-83A1-F6EECF244321}">
                <p14:modId xmlns:p14="http://schemas.microsoft.com/office/powerpoint/2010/main" val="3394133770"/>
              </p:ext>
            </p:extLst>
          </p:nvPr>
        </p:nvGraphicFramePr>
        <p:xfrm>
          <a:off x="4169692" y="652686"/>
          <a:ext cx="5154836" cy="4295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9" name="直接连接符 29">
            <a:extLst>
              <a:ext uri="{FF2B5EF4-FFF2-40B4-BE49-F238E27FC236}">
                <a16:creationId xmlns:a16="http://schemas.microsoft.com/office/drawing/2014/main" id="{7DA28B7B-C2C3-CB49-B863-03C3575E8DA8}"/>
              </a:ext>
            </a:extLst>
          </p:cNvPr>
          <p:cNvCxnSpPr>
            <a:cxnSpLocks/>
          </p:cNvCxnSpPr>
          <p:nvPr/>
        </p:nvCxnSpPr>
        <p:spPr>
          <a:xfrm>
            <a:off x="789759" y="1131590"/>
            <a:ext cx="284613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30">
            <a:extLst>
              <a:ext uri="{FF2B5EF4-FFF2-40B4-BE49-F238E27FC236}">
                <a16:creationId xmlns:a16="http://schemas.microsoft.com/office/drawing/2014/main" id="{ADE105F7-1766-AD42-BE60-2522F15D949D}"/>
              </a:ext>
            </a:extLst>
          </p:cNvPr>
          <p:cNvCxnSpPr>
            <a:cxnSpLocks/>
          </p:cNvCxnSpPr>
          <p:nvPr/>
        </p:nvCxnSpPr>
        <p:spPr>
          <a:xfrm>
            <a:off x="481684" y="1779662"/>
            <a:ext cx="3124945"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31">
            <a:extLst>
              <a:ext uri="{FF2B5EF4-FFF2-40B4-BE49-F238E27FC236}">
                <a16:creationId xmlns:a16="http://schemas.microsoft.com/office/drawing/2014/main" id="{5368AF18-689F-1442-8CFD-C3B19B50C992}"/>
              </a:ext>
            </a:extLst>
          </p:cNvPr>
          <p:cNvCxnSpPr>
            <a:cxnSpLocks/>
          </p:cNvCxnSpPr>
          <p:nvPr/>
        </p:nvCxnSpPr>
        <p:spPr>
          <a:xfrm>
            <a:off x="813020" y="3648894"/>
            <a:ext cx="2894902" cy="297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32">
            <a:extLst>
              <a:ext uri="{FF2B5EF4-FFF2-40B4-BE49-F238E27FC236}">
                <a16:creationId xmlns:a16="http://schemas.microsoft.com/office/drawing/2014/main" id="{2D4906BE-07D9-2D4F-A8A5-373A9A7DCCB6}"/>
              </a:ext>
            </a:extLst>
          </p:cNvPr>
          <p:cNvCxnSpPr>
            <a:cxnSpLocks/>
          </p:cNvCxnSpPr>
          <p:nvPr/>
        </p:nvCxnSpPr>
        <p:spPr>
          <a:xfrm>
            <a:off x="510951" y="2427226"/>
            <a:ext cx="3124945"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33">
            <a:extLst>
              <a:ext uri="{FF2B5EF4-FFF2-40B4-BE49-F238E27FC236}">
                <a16:creationId xmlns:a16="http://schemas.microsoft.com/office/drawing/2014/main" id="{C3A3D3BB-A3BC-CA4D-A9C7-207A4917EF97}"/>
              </a:ext>
            </a:extLst>
          </p:cNvPr>
          <p:cNvCxnSpPr>
            <a:cxnSpLocks/>
          </p:cNvCxnSpPr>
          <p:nvPr/>
        </p:nvCxnSpPr>
        <p:spPr>
          <a:xfrm>
            <a:off x="366935" y="3075805"/>
            <a:ext cx="3124945"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
            <a:extLst>
              <a:ext uri="{FF2B5EF4-FFF2-40B4-BE49-F238E27FC236}">
                <a16:creationId xmlns:a16="http://schemas.microsoft.com/office/drawing/2014/main" id="{32EC0EE1-D920-A84B-B254-9004F2D5939A}"/>
              </a:ext>
            </a:extLst>
          </p:cNvPr>
          <p:cNvGrpSpPr/>
          <p:nvPr/>
        </p:nvGrpSpPr>
        <p:grpSpPr>
          <a:xfrm>
            <a:off x="3573336" y="771550"/>
            <a:ext cx="710632" cy="647565"/>
            <a:chOff x="4126621" y="1372047"/>
            <a:chExt cx="1030444" cy="938706"/>
          </a:xfrm>
          <a:solidFill>
            <a:srgbClr val="FA600F"/>
          </a:solidFill>
          <a:scene3d>
            <a:camera prst="orthographicFront">
              <a:rot lat="0" lon="0" rev="0"/>
            </a:camera>
            <a:lightRig rig="glow" dir="t">
              <a:rot lat="0" lon="0" rev="4800000"/>
            </a:lightRig>
          </a:scene3d>
        </p:grpSpPr>
        <p:sp>
          <p:nvSpPr>
            <p:cNvPr id="205" name="椭圆 204">
              <a:extLst>
                <a:ext uri="{FF2B5EF4-FFF2-40B4-BE49-F238E27FC236}">
                  <a16:creationId xmlns:a16="http://schemas.microsoft.com/office/drawing/2014/main" id="{9787A8F3-0A26-A745-BD73-99C371157377}"/>
                </a:ext>
              </a:extLst>
            </p:cNvPr>
            <p:cNvSpPr/>
            <p:nvPr/>
          </p:nvSpPr>
          <p:spPr>
            <a:xfrm>
              <a:off x="4218359" y="1372047"/>
              <a:ext cx="938706" cy="938706"/>
            </a:xfrm>
            <a:prstGeom prst="ellipse">
              <a:avLst/>
            </a:prstGeom>
            <a:solidFill>
              <a:srgbClr val="737211"/>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zh-CN" altLang="en-US" sz="1400" b="1" dirty="0">
                <a:solidFill>
                  <a:srgbClr val="FFFFFF"/>
                </a:solidFill>
                <a:latin typeface="微软雅黑"/>
              </a:endParaRPr>
            </a:p>
          </p:txBody>
        </p:sp>
        <p:sp>
          <p:nvSpPr>
            <p:cNvPr id="206" name="矩形 205">
              <a:extLst>
                <a:ext uri="{FF2B5EF4-FFF2-40B4-BE49-F238E27FC236}">
                  <a16:creationId xmlns:a16="http://schemas.microsoft.com/office/drawing/2014/main" id="{9514F0C7-EB2D-D049-A134-C8454C2E927D}"/>
                </a:ext>
              </a:extLst>
            </p:cNvPr>
            <p:cNvSpPr/>
            <p:nvPr/>
          </p:nvSpPr>
          <p:spPr>
            <a:xfrm>
              <a:off x="4126621" y="1448649"/>
              <a:ext cx="1030444" cy="758456"/>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a:spAutoFit/>
            </a:bodyPr>
            <a:lstStyle/>
            <a:p>
              <a:pPr lvl="0" algn="ctr"/>
              <a:r>
                <a:rPr lang="zh-CN" altLang="en-US" sz="1400" b="1" dirty="0">
                  <a:solidFill>
                    <a:srgbClr val="FFFFFF"/>
                  </a:solidFill>
                  <a:latin typeface="STXingkai" panose="02010800040101010101" pitchFamily="2" charset="-122"/>
                  <a:ea typeface="STXingkai" panose="02010800040101010101" pitchFamily="2" charset="-122"/>
                </a:rPr>
                <a:t>商 品 管 理</a:t>
              </a:r>
            </a:p>
          </p:txBody>
        </p:sp>
      </p:grpSp>
      <p:grpSp>
        <p:nvGrpSpPr>
          <p:cNvPr id="207" name="组合 3">
            <a:extLst>
              <a:ext uri="{FF2B5EF4-FFF2-40B4-BE49-F238E27FC236}">
                <a16:creationId xmlns:a16="http://schemas.microsoft.com/office/drawing/2014/main" id="{FDAB7CB3-EA80-ED4C-8301-6F95956EA0CE}"/>
              </a:ext>
            </a:extLst>
          </p:cNvPr>
          <p:cNvGrpSpPr/>
          <p:nvPr/>
        </p:nvGrpSpPr>
        <p:grpSpPr>
          <a:xfrm>
            <a:off x="182708" y="1419622"/>
            <a:ext cx="716884" cy="717104"/>
            <a:chOff x="617959" y="2125497"/>
            <a:chExt cx="938706" cy="938706"/>
          </a:xfrm>
          <a:solidFill>
            <a:srgbClr val="737211"/>
          </a:solidFill>
          <a:scene3d>
            <a:camera prst="orthographicFront">
              <a:rot lat="0" lon="0" rev="0"/>
            </a:camera>
            <a:lightRig rig="glow" dir="t">
              <a:rot lat="0" lon="0" rev="4800000"/>
            </a:lightRig>
          </a:scene3d>
        </p:grpSpPr>
        <p:sp>
          <p:nvSpPr>
            <p:cNvPr id="208" name="椭圆 207">
              <a:extLst>
                <a:ext uri="{FF2B5EF4-FFF2-40B4-BE49-F238E27FC236}">
                  <a16:creationId xmlns:a16="http://schemas.microsoft.com/office/drawing/2014/main" id="{317984F9-C1C4-D14A-9AE0-BC4C16DCE76E}"/>
                </a:ext>
              </a:extLst>
            </p:cNvPr>
            <p:cNvSpPr/>
            <p:nvPr/>
          </p:nvSpPr>
          <p:spPr>
            <a:xfrm>
              <a:off x="617959" y="2125497"/>
              <a:ext cx="938706" cy="938706"/>
            </a:xfrm>
            <a:prstGeom prst="ellipse">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zh-CN" altLang="en-US" sz="1400" b="1" dirty="0">
                <a:solidFill>
                  <a:schemeClr val="tx1"/>
                </a:solidFill>
                <a:latin typeface="微软雅黑"/>
              </a:endParaRPr>
            </a:p>
          </p:txBody>
        </p:sp>
        <p:sp>
          <p:nvSpPr>
            <p:cNvPr id="209" name="矩形 208">
              <a:extLst>
                <a:ext uri="{FF2B5EF4-FFF2-40B4-BE49-F238E27FC236}">
                  <a16:creationId xmlns:a16="http://schemas.microsoft.com/office/drawing/2014/main" id="{FB5F4203-8426-644D-9D82-BE8EE324B5CE}"/>
                </a:ext>
              </a:extLst>
            </p:cNvPr>
            <p:cNvSpPr/>
            <p:nvPr/>
          </p:nvSpPr>
          <p:spPr>
            <a:xfrm>
              <a:off x="731320" y="2262097"/>
              <a:ext cx="711986" cy="684907"/>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a:spAutoFit/>
            </a:bodyPr>
            <a:lstStyle/>
            <a:p>
              <a:pPr algn="ctr"/>
              <a:r>
                <a:rPr lang="zh-CN" altLang="en-US" sz="1400" b="1" dirty="0">
                  <a:solidFill>
                    <a:srgbClr val="FFFFFF"/>
                  </a:solidFill>
                  <a:latin typeface="STXingkai" panose="02010800040101010101" pitchFamily="2" charset="-122"/>
                  <a:ea typeface="STXingkai" panose="02010800040101010101" pitchFamily="2" charset="-122"/>
                </a:rPr>
                <a:t>订单</a:t>
              </a:r>
              <a:endParaRPr lang="en-US" altLang="zh-CN" sz="1400" b="1" dirty="0">
                <a:solidFill>
                  <a:srgbClr val="FFFFFF"/>
                </a:solidFill>
                <a:latin typeface="STXingkai" panose="02010800040101010101" pitchFamily="2" charset="-122"/>
                <a:ea typeface="STXingkai" panose="02010800040101010101" pitchFamily="2" charset="-122"/>
              </a:endParaRPr>
            </a:p>
            <a:p>
              <a:pPr algn="ctr"/>
              <a:r>
                <a:rPr lang="zh-CN" altLang="en-US" sz="1400" b="1" dirty="0">
                  <a:solidFill>
                    <a:srgbClr val="FFFFFF"/>
                  </a:solidFill>
                  <a:latin typeface="STXingkai" panose="02010800040101010101" pitchFamily="2" charset="-122"/>
                  <a:ea typeface="STXingkai" panose="02010800040101010101" pitchFamily="2" charset="-122"/>
                </a:rPr>
                <a:t>管理</a:t>
              </a:r>
              <a:endParaRPr lang="en-US" altLang="zh-CN" sz="1400" b="1" dirty="0">
                <a:solidFill>
                  <a:srgbClr val="FFFFFF"/>
                </a:solidFill>
                <a:latin typeface="STXingkai" panose="02010800040101010101" pitchFamily="2" charset="-122"/>
                <a:ea typeface="STXingkai" panose="02010800040101010101" pitchFamily="2" charset="-122"/>
              </a:endParaRPr>
            </a:p>
          </p:txBody>
        </p:sp>
      </p:grpSp>
      <p:grpSp>
        <p:nvGrpSpPr>
          <p:cNvPr id="210" name="组合 4">
            <a:extLst>
              <a:ext uri="{FF2B5EF4-FFF2-40B4-BE49-F238E27FC236}">
                <a16:creationId xmlns:a16="http://schemas.microsoft.com/office/drawing/2014/main" id="{57F5DEFE-F31D-634C-98A5-6FE16DF290A3}"/>
              </a:ext>
            </a:extLst>
          </p:cNvPr>
          <p:cNvGrpSpPr/>
          <p:nvPr/>
        </p:nvGrpSpPr>
        <p:grpSpPr>
          <a:xfrm>
            <a:off x="3635896" y="2139702"/>
            <a:ext cx="647365" cy="647565"/>
            <a:chOff x="4218359" y="2895818"/>
            <a:chExt cx="938706" cy="938706"/>
          </a:xfrm>
          <a:solidFill>
            <a:srgbClr val="35BCD9"/>
          </a:solidFill>
          <a:scene3d>
            <a:camera prst="orthographicFront">
              <a:rot lat="0" lon="0" rev="0"/>
            </a:camera>
            <a:lightRig rig="glow" dir="t">
              <a:rot lat="0" lon="0" rev="4800000"/>
            </a:lightRig>
          </a:scene3d>
        </p:grpSpPr>
        <p:sp>
          <p:nvSpPr>
            <p:cNvPr id="211" name="椭圆 210">
              <a:extLst>
                <a:ext uri="{FF2B5EF4-FFF2-40B4-BE49-F238E27FC236}">
                  <a16:creationId xmlns:a16="http://schemas.microsoft.com/office/drawing/2014/main" id="{46D0DAED-9DA4-E940-9EB7-46E91B6115BE}"/>
                </a:ext>
              </a:extLst>
            </p:cNvPr>
            <p:cNvSpPr/>
            <p:nvPr/>
          </p:nvSpPr>
          <p:spPr>
            <a:xfrm>
              <a:off x="4218359" y="2895818"/>
              <a:ext cx="938706" cy="938706"/>
            </a:xfrm>
            <a:prstGeom prst="ellipse">
              <a:avLst/>
            </a:prstGeom>
            <a:solidFill>
              <a:srgbClr val="737211"/>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微软雅黑"/>
              </a:endParaRPr>
            </a:p>
          </p:txBody>
        </p:sp>
        <p:sp>
          <p:nvSpPr>
            <p:cNvPr id="212" name="矩形 211">
              <a:extLst>
                <a:ext uri="{FF2B5EF4-FFF2-40B4-BE49-F238E27FC236}">
                  <a16:creationId xmlns:a16="http://schemas.microsoft.com/office/drawing/2014/main" id="{BE10CBD1-810D-0F46-AB86-F1E02F47F0C3}"/>
                </a:ext>
              </a:extLst>
            </p:cNvPr>
            <p:cNvSpPr/>
            <p:nvPr/>
          </p:nvSpPr>
          <p:spPr>
            <a:xfrm>
              <a:off x="4293493" y="2999465"/>
              <a:ext cx="788444" cy="758456"/>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algn="ctr"/>
              <a:r>
                <a:rPr lang="zh-CN" altLang="en-US" sz="1400" b="1" dirty="0">
                  <a:solidFill>
                    <a:srgbClr val="FFFFFF"/>
                  </a:solidFill>
                  <a:latin typeface="STXingkai" panose="02010800040101010101" pitchFamily="2" charset="-122"/>
                  <a:ea typeface="STXingkai" panose="02010800040101010101" pitchFamily="2" charset="-122"/>
                </a:rPr>
                <a:t>库存</a:t>
              </a:r>
              <a:endParaRPr lang="en-US" altLang="zh-CN" sz="1400" b="1" dirty="0">
                <a:solidFill>
                  <a:srgbClr val="FFFFFF"/>
                </a:solidFill>
                <a:latin typeface="STXingkai" panose="02010800040101010101" pitchFamily="2" charset="-122"/>
                <a:ea typeface="STXingkai" panose="02010800040101010101" pitchFamily="2" charset="-122"/>
              </a:endParaRPr>
            </a:p>
            <a:p>
              <a:pPr algn="ctr"/>
              <a:r>
                <a:rPr lang="zh-CN" altLang="en-US" sz="1400" b="1" dirty="0">
                  <a:solidFill>
                    <a:srgbClr val="FFFFFF"/>
                  </a:solidFill>
                  <a:latin typeface="STXingkai" panose="02010800040101010101" pitchFamily="2" charset="-122"/>
                  <a:ea typeface="STXingkai" panose="02010800040101010101" pitchFamily="2" charset="-122"/>
                </a:rPr>
                <a:t>管理</a:t>
              </a:r>
            </a:p>
          </p:txBody>
        </p:sp>
      </p:grpSp>
      <p:grpSp>
        <p:nvGrpSpPr>
          <p:cNvPr id="213" name="组合 5">
            <a:extLst>
              <a:ext uri="{FF2B5EF4-FFF2-40B4-BE49-F238E27FC236}">
                <a16:creationId xmlns:a16="http://schemas.microsoft.com/office/drawing/2014/main" id="{29DE436C-55E4-4343-B6C5-C5F1E5C7A41E}"/>
              </a:ext>
            </a:extLst>
          </p:cNvPr>
          <p:cNvGrpSpPr/>
          <p:nvPr/>
        </p:nvGrpSpPr>
        <p:grpSpPr>
          <a:xfrm>
            <a:off x="182709" y="2715766"/>
            <a:ext cx="716883" cy="717104"/>
            <a:chOff x="617959" y="3649268"/>
            <a:chExt cx="938706" cy="938706"/>
          </a:xfrm>
          <a:solidFill>
            <a:schemeClr val="tx1"/>
          </a:solidFill>
          <a:scene3d>
            <a:camera prst="orthographicFront">
              <a:rot lat="0" lon="0" rev="0"/>
            </a:camera>
            <a:lightRig rig="glow" dir="t">
              <a:rot lat="0" lon="0" rev="4800000"/>
            </a:lightRig>
          </a:scene3d>
        </p:grpSpPr>
        <p:sp>
          <p:nvSpPr>
            <p:cNvPr id="214" name="椭圆 213">
              <a:extLst>
                <a:ext uri="{FF2B5EF4-FFF2-40B4-BE49-F238E27FC236}">
                  <a16:creationId xmlns:a16="http://schemas.microsoft.com/office/drawing/2014/main" id="{9AC2FD05-C0F7-EF44-B1B8-852BCBA2B996}"/>
                </a:ext>
              </a:extLst>
            </p:cNvPr>
            <p:cNvSpPr/>
            <p:nvPr/>
          </p:nvSpPr>
          <p:spPr>
            <a:xfrm>
              <a:off x="617959" y="3649268"/>
              <a:ext cx="938706" cy="938706"/>
            </a:xfrm>
            <a:prstGeom prst="ellipse">
              <a:avLst/>
            </a:prstGeom>
            <a:grp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微软雅黑"/>
              </a:endParaRPr>
            </a:p>
          </p:txBody>
        </p:sp>
        <p:sp>
          <p:nvSpPr>
            <p:cNvPr id="215" name="矩形 214">
              <a:extLst>
                <a:ext uri="{FF2B5EF4-FFF2-40B4-BE49-F238E27FC236}">
                  <a16:creationId xmlns:a16="http://schemas.microsoft.com/office/drawing/2014/main" id="{F370635C-9C58-034D-9B52-97928E9BD92D}"/>
                </a:ext>
              </a:extLst>
            </p:cNvPr>
            <p:cNvSpPr/>
            <p:nvPr/>
          </p:nvSpPr>
          <p:spPr>
            <a:xfrm>
              <a:off x="731321" y="3785869"/>
              <a:ext cx="711986" cy="68490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algn="ctr"/>
              <a:r>
                <a:rPr lang="zh-CN" altLang="en-US" sz="1400" b="1" dirty="0">
                  <a:solidFill>
                    <a:srgbClr val="FFFFFF"/>
                  </a:solidFill>
                  <a:latin typeface="STXingkai" panose="02010800040101010101" pitchFamily="2" charset="-122"/>
                  <a:ea typeface="STXingkai" panose="02010800040101010101" pitchFamily="2" charset="-122"/>
                </a:rPr>
                <a:t>用户</a:t>
              </a:r>
              <a:endParaRPr lang="en-US" altLang="zh-CN" sz="1400" b="1" dirty="0">
                <a:solidFill>
                  <a:srgbClr val="FFFFFF"/>
                </a:solidFill>
                <a:latin typeface="STXingkai" panose="02010800040101010101" pitchFamily="2" charset="-122"/>
                <a:ea typeface="STXingkai" panose="02010800040101010101" pitchFamily="2" charset="-122"/>
              </a:endParaRPr>
            </a:p>
            <a:p>
              <a:pPr algn="ctr"/>
              <a:r>
                <a:rPr lang="zh-CN" altLang="en-US" sz="1400" b="1" dirty="0">
                  <a:solidFill>
                    <a:srgbClr val="FFFFFF"/>
                  </a:solidFill>
                  <a:latin typeface="STXingkai" panose="02010800040101010101" pitchFamily="2" charset="-122"/>
                  <a:ea typeface="STXingkai" panose="02010800040101010101" pitchFamily="2" charset="-122"/>
                </a:rPr>
                <a:t>管理</a:t>
              </a:r>
            </a:p>
          </p:txBody>
        </p:sp>
      </p:grpSp>
      <p:sp>
        <p:nvSpPr>
          <p:cNvPr id="216" name="矩形 215">
            <a:extLst>
              <a:ext uri="{FF2B5EF4-FFF2-40B4-BE49-F238E27FC236}">
                <a16:creationId xmlns:a16="http://schemas.microsoft.com/office/drawing/2014/main" id="{5D401748-59D9-8346-9013-CC03CE56B6F3}"/>
              </a:ext>
            </a:extLst>
          </p:cNvPr>
          <p:cNvSpPr/>
          <p:nvPr/>
        </p:nvSpPr>
        <p:spPr>
          <a:xfrm>
            <a:off x="827584" y="1779662"/>
            <a:ext cx="2872496" cy="664111"/>
          </a:xfrm>
          <a:prstGeom prst="rect">
            <a:avLst/>
          </a:prstGeom>
        </p:spPr>
        <p:txBody>
          <a:bodyPr wrap="square" lIns="91458" tIns="45729" rIns="91458" bIns="45729">
            <a:spAutoFit/>
          </a:bodyPr>
          <a:lstStyle/>
          <a:p>
            <a:pPr>
              <a:lnSpc>
                <a:spcPct val="130000"/>
              </a:lnSpc>
              <a:spcBef>
                <a:spcPts val="600"/>
              </a:spcBef>
            </a:pPr>
            <a:r>
              <a:rPr lang="zh-CN" altLang="en-US" sz="1000" dirty="0">
                <a:solidFill>
                  <a:schemeClr val="tx1">
                    <a:lumMod val="75000"/>
                    <a:lumOff val="25000"/>
                  </a:schemeClr>
                </a:solidFill>
                <a:latin typeface="微软雅黑" pitchFamily="34" charset="-122"/>
                <a:ea typeface="微软雅黑" pitchFamily="34" charset="-122"/>
              </a:rPr>
              <a:t>       </a:t>
            </a: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查询某客户下所有订单，查询某笔订单下订单明细信息，可对订单、订单明细进行增加、删除的操作。</a:t>
            </a:r>
          </a:p>
        </p:txBody>
      </p:sp>
      <p:sp>
        <p:nvSpPr>
          <p:cNvPr id="217" name="矩形 216">
            <a:extLst>
              <a:ext uri="{FF2B5EF4-FFF2-40B4-BE49-F238E27FC236}">
                <a16:creationId xmlns:a16="http://schemas.microsoft.com/office/drawing/2014/main" id="{D84E58BA-F8C6-8742-B0C9-6AB003B74E22}"/>
              </a:ext>
            </a:extLst>
          </p:cNvPr>
          <p:cNvSpPr/>
          <p:nvPr/>
        </p:nvSpPr>
        <p:spPr>
          <a:xfrm>
            <a:off x="965426" y="3147814"/>
            <a:ext cx="2552825" cy="272913"/>
          </a:xfrm>
          <a:prstGeom prst="rect">
            <a:avLst/>
          </a:prstGeom>
        </p:spPr>
        <p:txBody>
          <a:bodyPr wrap="square" lIns="91458" tIns="45729" rIns="91458" bIns="45729">
            <a:spAutoFit/>
          </a:bodyPr>
          <a:lstStyle/>
          <a:p>
            <a:pPr algn="just">
              <a:lnSpc>
                <a:spcPct val="130000"/>
              </a:lnSpc>
              <a:spcBef>
                <a:spcPts val="600"/>
              </a:spcBef>
            </a:pP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浏览本店会员列表，维护会员信息。</a:t>
            </a:r>
          </a:p>
        </p:txBody>
      </p:sp>
      <p:sp>
        <p:nvSpPr>
          <p:cNvPr id="218" name="矩形 217">
            <a:extLst>
              <a:ext uri="{FF2B5EF4-FFF2-40B4-BE49-F238E27FC236}">
                <a16:creationId xmlns:a16="http://schemas.microsoft.com/office/drawing/2014/main" id="{DA8A2857-12B6-134B-B518-A5924086DD4F}"/>
              </a:ext>
            </a:extLst>
          </p:cNvPr>
          <p:cNvSpPr/>
          <p:nvPr/>
        </p:nvSpPr>
        <p:spPr>
          <a:xfrm>
            <a:off x="899593" y="2499742"/>
            <a:ext cx="2684492" cy="472968"/>
          </a:xfrm>
          <a:prstGeom prst="rect">
            <a:avLst/>
          </a:prstGeom>
        </p:spPr>
        <p:txBody>
          <a:bodyPr wrap="square" lIns="91458" tIns="45729" rIns="91458" bIns="45729">
            <a:spAutoFit/>
          </a:bodyPr>
          <a:lstStyle/>
          <a:p>
            <a:pPr>
              <a:lnSpc>
                <a:spcPct val="130000"/>
              </a:lnSpc>
              <a:spcBef>
                <a:spcPts val="600"/>
              </a:spcBef>
            </a:pPr>
            <a:r>
              <a:rPr lang="zh-CN" altLang="en-US" sz="1000" dirty="0">
                <a:solidFill>
                  <a:schemeClr val="tx1">
                    <a:lumMod val="75000"/>
                    <a:lumOff val="25000"/>
                  </a:schemeClr>
                </a:solidFill>
                <a:latin typeface="微软雅黑" pitchFamily="34" charset="-122"/>
                <a:ea typeface="微软雅黑" pitchFamily="34" charset="-122"/>
              </a:rPr>
              <a:t>       </a:t>
            </a: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根据商品名称、类别信息进行精确或者模糊查询商品库存信息、出库、入库记录。</a:t>
            </a:r>
          </a:p>
        </p:txBody>
      </p:sp>
      <p:sp>
        <p:nvSpPr>
          <p:cNvPr id="219" name="矩形 218">
            <a:extLst>
              <a:ext uri="{FF2B5EF4-FFF2-40B4-BE49-F238E27FC236}">
                <a16:creationId xmlns:a16="http://schemas.microsoft.com/office/drawing/2014/main" id="{9A778AD8-E855-9E45-A8C5-F402A51C807C}"/>
              </a:ext>
            </a:extLst>
          </p:cNvPr>
          <p:cNvSpPr/>
          <p:nvPr/>
        </p:nvSpPr>
        <p:spPr>
          <a:xfrm>
            <a:off x="827584" y="1203598"/>
            <a:ext cx="2790778" cy="464056"/>
          </a:xfrm>
          <a:prstGeom prst="rect">
            <a:avLst/>
          </a:prstGeom>
        </p:spPr>
        <p:txBody>
          <a:bodyPr wrap="square" lIns="91458" tIns="45729" rIns="91458" bIns="45729">
            <a:spAutoFit/>
          </a:bodyPr>
          <a:lstStyle/>
          <a:p>
            <a:pPr algn="just">
              <a:lnSpc>
                <a:spcPct val="130000"/>
              </a:lnSpc>
              <a:spcBef>
                <a:spcPts val="600"/>
              </a:spcBef>
            </a:pP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    首页进行商品展示，可通过商品名称、类别等字段进行商品查询。</a:t>
            </a:r>
          </a:p>
        </p:txBody>
      </p:sp>
      <p:grpSp>
        <p:nvGrpSpPr>
          <p:cNvPr id="311" name="组合 4">
            <a:extLst>
              <a:ext uri="{FF2B5EF4-FFF2-40B4-BE49-F238E27FC236}">
                <a16:creationId xmlns:a16="http://schemas.microsoft.com/office/drawing/2014/main" id="{D8241983-943D-FA4C-A986-8DEB1D649DD5}"/>
              </a:ext>
            </a:extLst>
          </p:cNvPr>
          <p:cNvGrpSpPr/>
          <p:nvPr/>
        </p:nvGrpSpPr>
        <p:grpSpPr>
          <a:xfrm>
            <a:off x="3635897" y="3291830"/>
            <a:ext cx="675768" cy="647565"/>
            <a:chOff x="4218359" y="2895818"/>
            <a:chExt cx="938706" cy="938706"/>
          </a:xfrm>
          <a:solidFill>
            <a:srgbClr val="35BCD9"/>
          </a:solidFill>
          <a:scene3d>
            <a:camera prst="orthographicFront">
              <a:rot lat="0" lon="0" rev="0"/>
            </a:camera>
            <a:lightRig rig="glow" dir="t">
              <a:rot lat="0" lon="0" rev="4800000"/>
            </a:lightRig>
          </a:scene3d>
        </p:grpSpPr>
        <p:sp>
          <p:nvSpPr>
            <p:cNvPr id="312" name="椭圆 311">
              <a:extLst>
                <a:ext uri="{FF2B5EF4-FFF2-40B4-BE49-F238E27FC236}">
                  <a16:creationId xmlns:a16="http://schemas.microsoft.com/office/drawing/2014/main" id="{A99D5D04-8AE2-4F4C-869D-2C92BCE23E21}"/>
                </a:ext>
              </a:extLst>
            </p:cNvPr>
            <p:cNvSpPr/>
            <p:nvPr/>
          </p:nvSpPr>
          <p:spPr>
            <a:xfrm>
              <a:off x="4218359" y="2895818"/>
              <a:ext cx="938706" cy="938706"/>
            </a:xfrm>
            <a:prstGeom prst="ellipse">
              <a:avLst/>
            </a:prstGeom>
            <a:solidFill>
              <a:schemeClr val="tx1"/>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微软雅黑"/>
              </a:endParaRPr>
            </a:p>
          </p:txBody>
        </p:sp>
        <p:sp>
          <p:nvSpPr>
            <p:cNvPr id="313" name="矩形 312">
              <a:extLst>
                <a:ext uri="{FF2B5EF4-FFF2-40B4-BE49-F238E27FC236}">
                  <a16:creationId xmlns:a16="http://schemas.microsoft.com/office/drawing/2014/main" id="{74F8FCAC-0A61-994D-ACF4-267AC2B7DE6A}"/>
                </a:ext>
              </a:extLst>
            </p:cNvPr>
            <p:cNvSpPr/>
            <p:nvPr/>
          </p:nvSpPr>
          <p:spPr>
            <a:xfrm>
              <a:off x="4275229" y="2999465"/>
              <a:ext cx="755305" cy="758456"/>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algn="ctr"/>
              <a:r>
                <a:rPr lang="zh-CN" altLang="en-US" sz="1400" b="1" dirty="0">
                  <a:solidFill>
                    <a:srgbClr val="FFFFFF"/>
                  </a:solidFill>
                  <a:latin typeface="STXingkai" panose="02010800040101010101" pitchFamily="2" charset="-122"/>
                  <a:ea typeface="STXingkai" panose="02010800040101010101" pitchFamily="2" charset="-122"/>
                </a:rPr>
                <a:t>员工</a:t>
              </a:r>
              <a:endParaRPr lang="en-US" altLang="zh-CN" sz="1400" b="1" dirty="0">
                <a:solidFill>
                  <a:srgbClr val="FFFFFF"/>
                </a:solidFill>
                <a:latin typeface="STXingkai" panose="02010800040101010101" pitchFamily="2" charset="-122"/>
                <a:ea typeface="STXingkai" panose="02010800040101010101" pitchFamily="2" charset="-122"/>
              </a:endParaRPr>
            </a:p>
            <a:p>
              <a:pPr algn="ctr"/>
              <a:r>
                <a:rPr lang="zh-CN" altLang="en-US" sz="1400" b="1" dirty="0">
                  <a:solidFill>
                    <a:srgbClr val="FFFFFF"/>
                  </a:solidFill>
                  <a:latin typeface="STXingkai" panose="02010800040101010101" pitchFamily="2" charset="-122"/>
                  <a:ea typeface="STXingkai" panose="02010800040101010101" pitchFamily="2" charset="-122"/>
                </a:rPr>
                <a:t>管理</a:t>
              </a:r>
            </a:p>
          </p:txBody>
        </p:sp>
      </p:grpSp>
      <p:sp>
        <p:nvSpPr>
          <p:cNvPr id="314" name="矩形 313">
            <a:extLst>
              <a:ext uri="{FF2B5EF4-FFF2-40B4-BE49-F238E27FC236}">
                <a16:creationId xmlns:a16="http://schemas.microsoft.com/office/drawing/2014/main" id="{89977CB5-79DA-3242-BF8C-C2033E112044}"/>
              </a:ext>
            </a:extLst>
          </p:cNvPr>
          <p:cNvSpPr/>
          <p:nvPr/>
        </p:nvSpPr>
        <p:spPr>
          <a:xfrm>
            <a:off x="827584" y="3723878"/>
            <a:ext cx="2736304" cy="472968"/>
          </a:xfrm>
          <a:prstGeom prst="rect">
            <a:avLst/>
          </a:prstGeom>
        </p:spPr>
        <p:txBody>
          <a:bodyPr wrap="square" lIns="91458" tIns="45729" rIns="91458" bIns="45729">
            <a:spAutoFit/>
          </a:bodyPr>
          <a:lstStyle/>
          <a:p>
            <a:pPr>
              <a:lnSpc>
                <a:spcPct val="130000"/>
              </a:lnSpc>
              <a:spcBef>
                <a:spcPts val="600"/>
              </a:spcBef>
            </a:pPr>
            <a:r>
              <a:rPr lang="zh-CN" altLang="en-US" sz="1000" dirty="0">
                <a:solidFill>
                  <a:schemeClr val="tx1">
                    <a:lumMod val="75000"/>
                    <a:lumOff val="25000"/>
                  </a:schemeClr>
                </a:solidFill>
                <a:latin typeface="微软雅黑" pitchFamily="34" charset="-122"/>
                <a:ea typeface="微软雅黑" pitchFamily="34" charset="-122"/>
              </a:rPr>
              <a:t>       </a:t>
            </a: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浏览员工列表，维护员工信息，以增、删、改、查为基础进行复杂的处理</a:t>
            </a:r>
            <a:r>
              <a:rPr lang="zh-CN" altLang="en-US" sz="1000" b="1" dirty="0">
                <a:solidFill>
                  <a:schemeClr val="tx1">
                    <a:lumMod val="65000"/>
                    <a:lumOff val="35000"/>
                  </a:schemeClr>
                </a:solidFill>
                <a:latin typeface="FangSong" panose="02010609060101010101" pitchFamily="49" charset="-122"/>
                <a:ea typeface="FangSong" panose="02010609060101010101" pitchFamily="49" charset="-122"/>
              </a:rPr>
              <a:t>。</a:t>
            </a:r>
          </a:p>
        </p:txBody>
      </p:sp>
      <p:cxnSp>
        <p:nvCxnSpPr>
          <p:cNvPr id="320" name="直接连接符 33">
            <a:extLst>
              <a:ext uri="{FF2B5EF4-FFF2-40B4-BE49-F238E27FC236}">
                <a16:creationId xmlns:a16="http://schemas.microsoft.com/office/drawing/2014/main" id="{7906CBDF-80E0-014A-945C-9A148945BDE1}"/>
              </a:ext>
            </a:extLst>
          </p:cNvPr>
          <p:cNvCxnSpPr>
            <a:cxnSpLocks/>
          </p:cNvCxnSpPr>
          <p:nvPr/>
        </p:nvCxnSpPr>
        <p:spPr>
          <a:xfrm>
            <a:off x="668169" y="4220947"/>
            <a:ext cx="279211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1" name="组合 5">
            <a:extLst>
              <a:ext uri="{FF2B5EF4-FFF2-40B4-BE49-F238E27FC236}">
                <a16:creationId xmlns:a16="http://schemas.microsoft.com/office/drawing/2014/main" id="{FE0C2ECA-7337-5744-8266-999CF78D97C1}"/>
              </a:ext>
            </a:extLst>
          </p:cNvPr>
          <p:cNvGrpSpPr/>
          <p:nvPr/>
        </p:nvGrpSpPr>
        <p:grpSpPr>
          <a:xfrm>
            <a:off x="202244" y="4061931"/>
            <a:ext cx="716884" cy="717104"/>
            <a:chOff x="646238" y="3276312"/>
            <a:chExt cx="938706" cy="938706"/>
          </a:xfrm>
          <a:solidFill>
            <a:schemeClr val="tx1"/>
          </a:solidFill>
          <a:scene3d>
            <a:camera prst="orthographicFront">
              <a:rot lat="0" lon="0" rev="0"/>
            </a:camera>
            <a:lightRig rig="glow" dir="t">
              <a:rot lat="0" lon="0" rev="4800000"/>
            </a:lightRig>
          </a:scene3d>
        </p:grpSpPr>
        <p:sp>
          <p:nvSpPr>
            <p:cNvPr id="322" name="椭圆 321">
              <a:extLst>
                <a:ext uri="{FF2B5EF4-FFF2-40B4-BE49-F238E27FC236}">
                  <a16:creationId xmlns:a16="http://schemas.microsoft.com/office/drawing/2014/main" id="{F739B22D-193F-B745-BC83-13021142F316}"/>
                </a:ext>
              </a:extLst>
            </p:cNvPr>
            <p:cNvSpPr/>
            <p:nvPr/>
          </p:nvSpPr>
          <p:spPr>
            <a:xfrm>
              <a:off x="646238" y="3276312"/>
              <a:ext cx="938706" cy="938706"/>
            </a:xfrm>
            <a:prstGeom prst="ellipse">
              <a:avLst/>
            </a:prstGeom>
            <a:grp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b="1" dirty="0">
                <a:solidFill>
                  <a:srgbClr val="FFFFFF"/>
                </a:solidFill>
                <a:latin typeface="微软雅黑"/>
              </a:endParaRPr>
            </a:p>
          </p:txBody>
        </p:sp>
        <p:sp>
          <p:nvSpPr>
            <p:cNvPr id="323" name="矩形 322">
              <a:extLst>
                <a:ext uri="{FF2B5EF4-FFF2-40B4-BE49-F238E27FC236}">
                  <a16:creationId xmlns:a16="http://schemas.microsoft.com/office/drawing/2014/main" id="{FD0FC075-5A5D-254E-93D3-14A7805FFB07}"/>
                </a:ext>
              </a:extLst>
            </p:cNvPr>
            <p:cNvSpPr/>
            <p:nvPr/>
          </p:nvSpPr>
          <p:spPr>
            <a:xfrm>
              <a:off x="731324" y="3371258"/>
              <a:ext cx="711985" cy="68490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algn="ctr"/>
              <a:r>
                <a:rPr lang="zh-CN" altLang="en-US" sz="1400" b="1" dirty="0">
                  <a:solidFill>
                    <a:srgbClr val="FFFFFF"/>
                  </a:solidFill>
                  <a:latin typeface="STXingkai" panose="02010800040101010101" pitchFamily="2" charset="-122"/>
                  <a:ea typeface="STXingkai" panose="02010800040101010101" pitchFamily="2" charset="-122"/>
                </a:rPr>
                <a:t>字典</a:t>
              </a:r>
              <a:endParaRPr lang="en-US" altLang="zh-CN" sz="1400" b="1" dirty="0">
                <a:solidFill>
                  <a:srgbClr val="FFFFFF"/>
                </a:solidFill>
                <a:latin typeface="STXingkai" panose="02010800040101010101" pitchFamily="2" charset="-122"/>
                <a:ea typeface="STXingkai" panose="02010800040101010101" pitchFamily="2" charset="-122"/>
              </a:endParaRPr>
            </a:p>
            <a:p>
              <a:pPr algn="ctr"/>
              <a:r>
                <a:rPr lang="zh-CN" altLang="en-US" sz="1400" b="1" dirty="0">
                  <a:solidFill>
                    <a:srgbClr val="FFFFFF"/>
                  </a:solidFill>
                  <a:latin typeface="STXingkai" panose="02010800040101010101" pitchFamily="2" charset="-122"/>
                  <a:ea typeface="STXingkai" panose="02010800040101010101" pitchFamily="2" charset="-122"/>
                </a:rPr>
                <a:t>管理</a:t>
              </a:r>
            </a:p>
          </p:txBody>
        </p:sp>
      </p:grpSp>
      <p:sp useBgFill="1">
        <p:nvSpPr>
          <p:cNvPr id="324" name="矩形 323">
            <a:extLst>
              <a:ext uri="{FF2B5EF4-FFF2-40B4-BE49-F238E27FC236}">
                <a16:creationId xmlns:a16="http://schemas.microsoft.com/office/drawing/2014/main" id="{9DEA888B-CE38-D641-B997-5CE67C355667}"/>
              </a:ext>
            </a:extLst>
          </p:cNvPr>
          <p:cNvSpPr/>
          <p:nvPr/>
        </p:nvSpPr>
        <p:spPr>
          <a:xfrm>
            <a:off x="971599" y="4274991"/>
            <a:ext cx="3024334" cy="673023"/>
          </a:xfrm>
          <a:prstGeom prst="rect">
            <a:avLst/>
          </a:prstGeom>
        </p:spPr>
        <p:txBody>
          <a:bodyPr wrap="square" lIns="91458" tIns="45729" rIns="91458" bIns="45729">
            <a:spAutoFit/>
          </a:bodyPr>
          <a:lstStyle/>
          <a:p>
            <a:pPr algn="just">
              <a:lnSpc>
                <a:spcPct val="130000"/>
              </a:lnSpc>
              <a:spcBef>
                <a:spcPts val="600"/>
              </a:spcBef>
            </a:pPr>
            <a:r>
              <a:rPr lang="zh-CN" altLang="en-US" sz="1000" b="1" dirty="0">
                <a:solidFill>
                  <a:schemeClr val="tx1">
                    <a:lumMod val="75000"/>
                    <a:lumOff val="25000"/>
                  </a:schemeClr>
                </a:solidFill>
                <a:latin typeface="FangSong" panose="02010609060101010101" pitchFamily="49" charset="-122"/>
                <a:ea typeface="FangSong" panose="02010609060101010101" pitchFamily="49" charset="-122"/>
              </a:rPr>
              <a:t>       数据字典是描述数据的信息集合，是对系统中使用的所有数据元素的定义的集合。是一种用户可以访问的记录数据库和应用程序元数据的目录。</a:t>
            </a:r>
          </a:p>
        </p:txBody>
      </p:sp>
    </p:spTree>
    <p:extLst>
      <p:ext uri="{BB962C8B-B14F-4D97-AF65-F5344CB8AC3E}">
        <p14:creationId xmlns:p14="http://schemas.microsoft.com/office/powerpoint/2010/main" val="2481152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wipe(left)">
                                      <p:cBhvr>
                                        <p:cTn id="7" dur="500"/>
                                        <p:tgtEl>
                                          <p:spTgt spid="199"/>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 calcmode="lin" valueType="num">
                                      <p:cBhvr>
                                        <p:cTn id="11" dur="500" fill="hold"/>
                                        <p:tgtEl>
                                          <p:spTgt spid="204"/>
                                        </p:tgtEl>
                                        <p:attrNameLst>
                                          <p:attrName>ppt_w</p:attrName>
                                        </p:attrNameLst>
                                      </p:cBhvr>
                                      <p:tavLst>
                                        <p:tav tm="0">
                                          <p:val>
                                            <p:strVal val="4/3*#ppt_w"/>
                                          </p:val>
                                        </p:tav>
                                        <p:tav tm="100000">
                                          <p:val>
                                            <p:strVal val="#ppt_w"/>
                                          </p:val>
                                        </p:tav>
                                      </p:tavLst>
                                    </p:anim>
                                    <p:anim calcmode="lin" valueType="num">
                                      <p:cBhvr>
                                        <p:cTn id="12" dur="500" fill="hold"/>
                                        <p:tgtEl>
                                          <p:spTgt spid="204"/>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wipe(right)">
                                      <p:cBhvr>
                                        <p:cTn id="16" dur="500"/>
                                        <p:tgtEl>
                                          <p:spTgt spid="20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wipe(down)">
                                      <p:cBhvr>
                                        <p:cTn id="19" dur="500"/>
                                        <p:tgtEl>
                                          <p:spTgt spid="219"/>
                                        </p:tgtEl>
                                      </p:cBhvr>
                                    </p:animEffect>
                                  </p:childTnLst>
                                </p:cTn>
                              </p:par>
                            </p:childTnLst>
                          </p:cTn>
                        </p:par>
                        <p:par>
                          <p:cTn id="20" fill="hold">
                            <p:stCondLst>
                              <p:cond delay="1500"/>
                            </p:stCondLst>
                            <p:childTnLst>
                              <p:par>
                                <p:cTn id="21" presetID="23" presetClass="entr" presetSubtype="288" fill="hold" nodeType="afterEffect">
                                  <p:stCondLst>
                                    <p:cond delay="0"/>
                                  </p:stCondLst>
                                  <p:childTnLst>
                                    <p:set>
                                      <p:cBhvr>
                                        <p:cTn id="22" dur="1" fill="hold">
                                          <p:stCondLst>
                                            <p:cond delay="0"/>
                                          </p:stCondLst>
                                        </p:cTn>
                                        <p:tgtEl>
                                          <p:spTgt spid="207"/>
                                        </p:tgtEl>
                                        <p:attrNameLst>
                                          <p:attrName>style.visibility</p:attrName>
                                        </p:attrNameLst>
                                      </p:cBhvr>
                                      <p:to>
                                        <p:strVal val="visible"/>
                                      </p:to>
                                    </p:set>
                                    <p:anim calcmode="lin" valueType="num">
                                      <p:cBhvr>
                                        <p:cTn id="23" dur="500" fill="hold"/>
                                        <p:tgtEl>
                                          <p:spTgt spid="207"/>
                                        </p:tgtEl>
                                        <p:attrNameLst>
                                          <p:attrName>ppt_w</p:attrName>
                                        </p:attrNameLst>
                                      </p:cBhvr>
                                      <p:tavLst>
                                        <p:tav tm="0">
                                          <p:val>
                                            <p:strVal val="4/3*#ppt_w"/>
                                          </p:val>
                                        </p:tav>
                                        <p:tav tm="100000">
                                          <p:val>
                                            <p:strVal val="#ppt_w"/>
                                          </p:val>
                                        </p:tav>
                                      </p:tavLst>
                                    </p:anim>
                                    <p:anim calcmode="lin" valueType="num">
                                      <p:cBhvr>
                                        <p:cTn id="24" dur="500" fill="hold"/>
                                        <p:tgtEl>
                                          <p:spTgt spid="207"/>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02"/>
                                        </p:tgtEl>
                                        <p:attrNameLst>
                                          <p:attrName>style.visibility</p:attrName>
                                        </p:attrNameLst>
                                      </p:cBhvr>
                                      <p:to>
                                        <p:strVal val="visible"/>
                                      </p:to>
                                    </p:set>
                                    <p:animEffect transition="in" filter="wipe(left)">
                                      <p:cBhvr>
                                        <p:cTn id="28" dur="500"/>
                                        <p:tgtEl>
                                          <p:spTgt spid="20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barn(inVertical)">
                                      <p:cBhvr>
                                        <p:cTn id="31" dur="500"/>
                                        <p:tgtEl>
                                          <p:spTgt spid="216"/>
                                        </p:tgtEl>
                                      </p:cBhvr>
                                    </p:animEffect>
                                  </p:childTnLst>
                                </p:cTn>
                              </p:par>
                            </p:childTnLst>
                          </p:cTn>
                        </p:par>
                        <p:par>
                          <p:cTn id="32" fill="hold">
                            <p:stCondLst>
                              <p:cond delay="2500"/>
                            </p:stCondLst>
                            <p:childTnLst>
                              <p:par>
                                <p:cTn id="33" presetID="23" presetClass="entr" presetSubtype="288" fill="hold" nodeType="afterEffect">
                                  <p:stCondLst>
                                    <p:cond delay="0"/>
                                  </p:stCondLst>
                                  <p:childTnLst>
                                    <p:set>
                                      <p:cBhvr>
                                        <p:cTn id="34" dur="1" fill="hold">
                                          <p:stCondLst>
                                            <p:cond delay="0"/>
                                          </p:stCondLst>
                                        </p:cTn>
                                        <p:tgtEl>
                                          <p:spTgt spid="210"/>
                                        </p:tgtEl>
                                        <p:attrNameLst>
                                          <p:attrName>style.visibility</p:attrName>
                                        </p:attrNameLst>
                                      </p:cBhvr>
                                      <p:to>
                                        <p:strVal val="visible"/>
                                      </p:to>
                                    </p:set>
                                    <p:anim calcmode="lin" valueType="num">
                                      <p:cBhvr>
                                        <p:cTn id="35" dur="500" fill="hold"/>
                                        <p:tgtEl>
                                          <p:spTgt spid="210"/>
                                        </p:tgtEl>
                                        <p:attrNameLst>
                                          <p:attrName>ppt_w</p:attrName>
                                        </p:attrNameLst>
                                      </p:cBhvr>
                                      <p:tavLst>
                                        <p:tav tm="0">
                                          <p:val>
                                            <p:strVal val="4/3*#ppt_w"/>
                                          </p:val>
                                        </p:tav>
                                        <p:tav tm="100000">
                                          <p:val>
                                            <p:strVal val="#ppt_w"/>
                                          </p:val>
                                        </p:tav>
                                      </p:tavLst>
                                    </p:anim>
                                    <p:anim calcmode="lin" valueType="num">
                                      <p:cBhvr>
                                        <p:cTn id="36" dur="500" fill="hold"/>
                                        <p:tgtEl>
                                          <p:spTgt spid="210"/>
                                        </p:tgtEl>
                                        <p:attrNameLst>
                                          <p:attrName>ppt_h</p:attrName>
                                        </p:attrNameLst>
                                      </p:cBhvr>
                                      <p:tavLst>
                                        <p:tav tm="0">
                                          <p:val>
                                            <p:strVal val="4/3*#ppt_h"/>
                                          </p:val>
                                        </p:tav>
                                        <p:tav tm="100000">
                                          <p:val>
                                            <p:strVal val="#ppt_h"/>
                                          </p:val>
                                        </p:tav>
                                      </p:tavLst>
                                    </p:anim>
                                  </p:childTnLst>
                                </p:cTn>
                              </p:par>
                            </p:childTnLst>
                          </p:cTn>
                        </p:par>
                        <p:par>
                          <p:cTn id="37" fill="hold">
                            <p:stCondLst>
                              <p:cond delay="3000"/>
                            </p:stCondLst>
                            <p:childTnLst>
                              <p:par>
                                <p:cTn id="38" presetID="22" presetClass="entr" presetSubtype="2" fill="hold" nodeType="afterEffect">
                                  <p:stCondLst>
                                    <p:cond delay="0"/>
                                  </p:stCondLst>
                                  <p:childTnLst>
                                    <p:set>
                                      <p:cBhvr>
                                        <p:cTn id="39" dur="1" fill="hold">
                                          <p:stCondLst>
                                            <p:cond delay="0"/>
                                          </p:stCondLst>
                                        </p:cTn>
                                        <p:tgtEl>
                                          <p:spTgt spid="203"/>
                                        </p:tgtEl>
                                        <p:attrNameLst>
                                          <p:attrName>style.visibility</p:attrName>
                                        </p:attrNameLst>
                                      </p:cBhvr>
                                      <p:to>
                                        <p:strVal val="visible"/>
                                      </p:to>
                                    </p:set>
                                    <p:animEffect transition="in" filter="wipe(right)">
                                      <p:cBhvr>
                                        <p:cTn id="40" dur="500"/>
                                        <p:tgtEl>
                                          <p:spTgt spid="20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18"/>
                                        </p:tgtEl>
                                        <p:attrNameLst>
                                          <p:attrName>style.visibility</p:attrName>
                                        </p:attrNameLst>
                                      </p:cBhvr>
                                      <p:to>
                                        <p:strVal val="visible"/>
                                      </p:to>
                                    </p:set>
                                    <p:animEffect transition="in" filter="wipe(down)">
                                      <p:cBhvr>
                                        <p:cTn id="43" dur="500"/>
                                        <p:tgtEl>
                                          <p:spTgt spid="218"/>
                                        </p:tgtEl>
                                      </p:cBhvr>
                                    </p:animEffect>
                                  </p:childTnLst>
                                </p:cTn>
                              </p:par>
                            </p:childTnLst>
                          </p:cTn>
                        </p:par>
                        <p:par>
                          <p:cTn id="44" fill="hold">
                            <p:stCondLst>
                              <p:cond delay="3500"/>
                            </p:stCondLst>
                            <p:childTnLst>
                              <p:par>
                                <p:cTn id="45" presetID="23" presetClass="entr" presetSubtype="288" fill="hold" nodeType="afterEffect">
                                  <p:stCondLst>
                                    <p:cond delay="0"/>
                                  </p:stCondLst>
                                  <p:childTnLst>
                                    <p:set>
                                      <p:cBhvr>
                                        <p:cTn id="46" dur="1" fill="hold">
                                          <p:stCondLst>
                                            <p:cond delay="0"/>
                                          </p:stCondLst>
                                        </p:cTn>
                                        <p:tgtEl>
                                          <p:spTgt spid="213"/>
                                        </p:tgtEl>
                                        <p:attrNameLst>
                                          <p:attrName>style.visibility</p:attrName>
                                        </p:attrNameLst>
                                      </p:cBhvr>
                                      <p:to>
                                        <p:strVal val="visible"/>
                                      </p:to>
                                    </p:set>
                                    <p:anim calcmode="lin" valueType="num">
                                      <p:cBhvr>
                                        <p:cTn id="47" dur="500" fill="hold"/>
                                        <p:tgtEl>
                                          <p:spTgt spid="213"/>
                                        </p:tgtEl>
                                        <p:attrNameLst>
                                          <p:attrName>ppt_w</p:attrName>
                                        </p:attrNameLst>
                                      </p:cBhvr>
                                      <p:tavLst>
                                        <p:tav tm="0">
                                          <p:val>
                                            <p:strVal val="4/3*#ppt_w"/>
                                          </p:val>
                                        </p:tav>
                                        <p:tav tm="100000">
                                          <p:val>
                                            <p:strVal val="#ppt_w"/>
                                          </p:val>
                                        </p:tav>
                                      </p:tavLst>
                                    </p:anim>
                                    <p:anim calcmode="lin" valueType="num">
                                      <p:cBhvr>
                                        <p:cTn id="48" dur="500" fill="hold"/>
                                        <p:tgtEl>
                                          <p:spTgt spid="213"/>
                                        </p:tgtEl>
                                        <p:attrNameLst>
                                          <p:attrName>ppt_h</p:attrName>
                                        </p:attrNameLst>
                                      </p:cBhvr>
                                      <p:tavLst>
                                        <p:tav tm="0">
                                          <p:val>
                                            <p:strVal val="4/3*#ppt_h"/>
                                          </p:val>
                                        </p:tav>
                                        <p:tav tm="100000">
                                          <p:val>
                                            <p:strVal val="#ppt_h"/>
                                          </p:val>
                                        </p:tav>
                                      </p:tavLst>
                                    </p:anim>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wipe(left)">
                                      <p:cBhvr>
                                        <p:cTn id="52" dur="500"/>
                                        <p:tgtEl>
                                          <p:spTgt spid="20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17"/>
                                        </p:tgtEl>
                                        <p:attrNameLst>
                                          <p:attrName>style.visibility</p:attrName>
                                        </p:attrNameLst>
                                      </p:cBhvr>
                                      <p:to>
                                        <p:strVal val="visible"/>
                                      </p:to>
                                    </p:set>
                                    <p:animEffect transition="in" filter="barn(inVertical)">
                                      <p:cBhvr>
                                        <p:cTn id="55" dur="500"/>
                                        <p:tgtEl>
                                          <p:spTgt spid="217"/>
                                        </p:tgtEl>
                                      </p:cBhvr>
                                    </p:animEffect>
                                  </p:childTnLst>
                                </p:cTn>
                              </p:par>
                            </p:childTnLst>
                          </p:cTn>
                        </p:par>
                        <p:par>
                          <p:cTn id="56" fill="hold">
                            <p:stCondLst>
                              <p:cond delay="4500"/>
                            </p:stCondLst>
                            <p:childTnLst>
                              <p:par>
                                <p:cTn id="57" presetID="23" presetClass="entr" presetSubtype="288" fill="hold" nodeType="afterEffect">
                                  <p:stCondLst>
                                    <p:cond delay="0"/>
                                  </p:stCondLst>
                                  <p:childTnLst>
                                    <p:set>
                                      <p:cBhvr>
                                        <p:cTn id="58" dur="1" fill="hold">
                                          <p:stCondLst>
                                            <p:cond delay="0"/>
                                          </p:stCondLst>
                                        </p:cTn>
                                        <p:tgtEl>
                                          <p:spTgt spid="311"/>
                                        </p:tgtEl>
                                        <p:attrNameLst>
                                          <p:attrName>style.visibility</p:attrName>
                                        </p:attrNameLst>
                                      </p:cBhvr>
                                      <p:to>
                                        <p:strVal val="visible"/>
                                      </p:to>
                                    </p:set>
                                    <p:anim calcmode="lin" valueType="num">
                                      <p:cBhvr>
                                        <p:cTn id="59" dur="500" fill="hold"/>
                                        <p:tgtEl>
                                          <p:spTgt spid="311"/>
                                        </p:tgtEl>
                                        <p:attrNameLst>
                                          <p:attrName>ppt_w</p:attrName>
                                        </p:attrNameLst>
                                      </p:cBhvr>
                                      <p:tavLst>
                                        <p:tav tm="0">
                                          <p:val>
                                            <p:strVal val="4/3*#ppt_w"/>
                                          </p:val>
                                        </p:tav>
                                        <p:tav tm="100000">
                                          <p:val>
                                            <p:strVal val="#ppt_w"/>
                                          </p:val>
                                        </p:tav>
                                      </p:tavLst>
                                    </p:anim>
                                    <p:anim calcmode="lin" valueType="num">
                                      <p:cBhvr>
                                        <p:cTn id="60" dur="500" fill="hold"/>
                                        <p:tgtEl>
                                          <p:spTgt spid="311"/>
                                        </p:tgtEl>
                                        <p:attrNameLst>
                                          <p:attrName>ppt_h</p:attrName>
                                        </p:attrNameLst>
                                      </p:cBhvr>
                                      <p:tavLst>
                                        <p:tav tm="0">
                                          <p:val>
                                            <p:strVal val="4/3*#ppt_h"/>
                                          </p:val>
                                        </p:tav>
                                        <p:tav tm="100000">
                                          <p:val>
                                            <p:strVal val="#ppt_h"/>
                                          </p:val>
                                        </p:tav>
                                      </p:tavLst>
                                    </p:anim>
                                  </p:childTnLst>
                                </p:cTn>
                              </p:par>
                              <p:par>
                                <p:cTn id="61" presetID="22" presetClass="entr" presetSubtype="4" fill="hold" grpId="0" nodeType="withEffect">
                                  <p:stCondLst>
                                    <p:cond delay="0"/>
                                  </p:stCondLst>
                                  <p:childTnLst>
                                    <p:set>
                                      <p:cBhvr>
                                        <p:cTn id="62" dur="1" fill="hold">
                                          <p:stCondLst>
                                            <p:cond delay="0"/>
                                          </p:stCondLst>
                                        </p:cTn>
                                        <p:tgtEl>
                                          <p:spTgt spid="314"/>
                                        </p:tgtEl>
                                        <p:attrNameLst>
                                          <p:attrName>style.visibility</p:attrName>
                                        </p:attrNameLst>
                                      </p:cBhvr>
                                      <p:to>
                                        <p:strVal val="visible"/>
                                      </p:to>
                                    </p:set>
                                    <p:animEffect transition="in" filter="wipe(down)">
                                      <p:cBhvr>
                                        <p:cTn id="63" dur="500"/>
                                        <p:tgtEl>
                                          <p:spTgt spid="314"/>
                                        </p:tgtEl>
                                      </p:cBhvr>
                                    </p:animEffect>
                                  </p:childTnLst>
                                </p:cTn>
                              </p:par>
                            </p:childTnLst>
                          </p:cTn>
                        </p:par>
                        <p:par>
                          <p:cTn id="64" fill="hold">
                            <p:stCondLst>
                              <p:cond delay="5000"/>
                            </p:stCondLst>
                            <p:childTnLst>
                              <p:par>
                                <p:cTn id="65" presetID="22" presetClass="entr" presetSubtype="2" fill="hold" nodeType="afterEffect">
                                  <p:stCondLst>
                                    <p:cond delay="0"/>
                                  </p:stCondLst>
                                  <p:childTnLst>
                                    <p:set>
                                      <p:cBhvr>
                                        <p:cTn id="66" dur="1" fill="hold">
                                          <p:stCondLst>
                                            <p:cond delay="0"/>
                                          </p:stCondLst>
                                        </p:cTn>
                                        <p:tgtEl>
                                          <p:spTgt spid="320"/>
                                        </p:tgtEl>
                                        <p:attrNameLst>
                                          <p:attrName>style.visibility</p:attrName>
                                        </p:attrNameLst>
                                      </p:cBhvr>
                                      <p:to>
                                        <p:strVal val="visible"/>
                                      </p:to>
                                    </p:set>
                                    <p:animEffect transition="in" filter="wipe(right)">
                                      <p:cBhvr>
                                        <p:cTn id="67" dur="500"/>
                                        <p:tgtEl>
                                          <p:spTgt spid="320"/>
                                        </p:tgtEl>
                                      </p:cBhvr>
                                    </p:animEffect>
                                  </p:childTnLst>
                                </p:cTn>
                              </p:par>
                            </p:childTnLst>
                          </p:cTn>
                        </p:par>
                        <p:par>
                          <p:cTn id="68" fill="hold">
                            <p:stCondLst>
                              <p:cond delay="5500"/>
                            </p:stCondLst>
                            <p:childTnLst>
                              <p:par>
                                <p:cTn id="69" presetID="23" presetClass="entr" presetSubtype="288" fill="hold" nodeType="afterEffect">
                                  <p:stCondLst>
                                    <p:cond delay="0"/>
                                  </p:stCondLst>
                                  <p:childTnLst>
                                    <p:set>
                                      <p:cBhvr>
                                        <p:cTn id="70" dur="1" fill="hold">
                                          <p:stCondLst>
                                            <p:cond delay="0"/>
                                          </p:stCondLst>
                                        </p:cTn>
                                        <p:tgtEl>
                                          <p:spTgt spid="321"/>
                                        </p:tgtEl>
                                        <p:attrNameLst>
                                          <p:attrName>style.visibility</p:attrName>
                                        </p:attrNameLst>
                                      </p:cBhvr>
                                      <p:to>
                                        <p:strVal val="visible"/>
                                      </p:to>
                                    </p:set>
                                    <p:anim calcmode="lin" valueType="num">
                                      <p:cBhvr>
                                        <p:cTn id="71" dur="500" fill="hold"/>
                                        <p:tgtEl>
                                          <p:spTgt spid="321"/>
                                        </p:tgtEl>
                                        <p:attrNameLst>
                                          <p:attrName>ppt_w</p:attrName>
                                        </p:attrNameLst>
                                      </p:cBhvr>
                                      <p:tavLst>
                                        <p:tav tm="0">
                                          <p:val>
                                            <p:strVal val="4/3*#ppt_w"/>
                                          </p:val>
                                        </p:tav>
                                        <p:tav tm="100000">
                                          <p:val>
                                            <p:strVal val="#ppt_w"/>
                                          </p:val>
                                        </p:tav>
                                      </p:tavLst>
                                    </p:anim>
                                    <p:anim calcmode="lin" valueType="num">
                                      <p:cBhvr>
                                        <p:cTn id="72" dur="500" fill="hold"/>
                                        <p:tgtEl>
                                          <p:spTgt spid="321"/>
                                        </p:tgtEl>
                                        <p:attrNameLst>
                                          <p:attrName>ppt_h</p:attrName>
                                        </p:attrNameLst>
                                      </p:cBhvr>
                                      <p:tavLst>
                                        <p:tav tm="0">
                                          <p:val>
                                            <p:strVal val="4/3*#ppt_h"/>
                                          </p:val>
                                        </p:tav>
                                        <p:tav tm="100000">
                                          <p:val>
                                            <p:strVal val="#ppt_h"/>
                                          </p:val>
                                        </p:tav>
                                      </p:tavLst>
                                    </p:anim>
                                  </p:childTnLst>
                                </p:cTn>
                              </p:par>
                              <p:par>
                                <p:cTn id="73" presetID="16" presetClass="entr" presetSubtype="21" fill="hold" grpId="0" nodeType="withEffect">
                                  <p:stCondLst>
                                    <p:cond delay="0"/>
                                  </p:stCondLst>
                                  <p:childTnLst>
                                    <p:set>
                                      <p:cBhvr>
                                        <p:cTn id="74" dur="1" fill="hold">
                                          <p:stCondLst>
                                            <p:cond delay="0"/>
                                          </p:stCondLst>
                                        </p:cTn>
                                        <p:tgtEl>
                                          <p:spTgt spid="324"/>
                                        </p:tgtEl>
                                        <p:attrNameLst>
                                          <p:attrName>style.visibility</p:attrName>
                                        </p:attrNameLst>
                                      </p:cBhvr>
                                      <p:to>
                                        <p:strVal val="visible"/>
                                      </p:to>
                                    </p:set>
                                    <p:animEffect transition="in" filter="barn(inVertical)">
                                      <p:cBhvr>
                                        <p:cTn id="75"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P spid="218" grpId="0"/>
      <p:bldP spid="219" grpId="0"/>
      <p:bldP spid="314" grpId="0"/>
      <p:bldP spid="3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245067"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系统总体设计</a:t>
            </a:r>
            <a:r>
              <a:rPr kumimoji="1" lang="en-US" altLang="zh-CN" sz="2400" b="1" dirty="0">
                <a:ln/>
                <a:solidFill>
                  <a:schemeClr val="tx1">
                    <a:lumMod val="75000"/>
                    <a:lumOff val="25000"/>
                  </a:schemeClr>
                </a:solidFill>
                <a:latin typeface="微软雅黑" pitchFamily="34" charset="-122"/>
                <a:ea typeface="微软雅黑" pitchFamily="34" charset="-122"/>
              </a:rPr>
              <a:t>—E-R</a:t>
            </a:r>
            <a:r>
              <a:rPr kumimoji="1" lang="zh-CN" altLang="en-US" sz="2400" b="1" dirty="0">
                <a:ln/>
                <a:solidFill>
                  <a:schemeClr val="tx1">
                    <a:lumMod val="75000"/>
                    <a:lumOff val="25000"/>
                  </a:schemeClr>
                </a:solidFill>
                <a:latin typeface="微软雅黑" pitchFamily="34" charset="-122"/>
                <a:ea typeface="微软雅黑" pitchFamily="34" charset="-122"/>
              </a:rPr>
              <a:t>图</a:t>
            </a:r>
          </a:p>
        </p:txBody>
      </p:sp>
      <p:grpSp>
        <p:nvGrpSpPr>
          <p:cNvPr id="14" name="画布 118">
            <a:extLst>
              <a:ext uri="{FF2B5EF4-FFF2-40B4-BE49-F238E27FC236}">
                <a16:creationId xmlns:a16="http://schemas.microsoft.com/office/drawing/2014/main" id="{496A8EA9-F02F-8F4E-86EA-37F2D90B35C2}"/>
              </a:ext>
            </a:extLst>
          </p:cNvPr>
          <p:cNvGrpSpPr/>
          <p:nvPr/>
        </p:nvGrpSpPr>
        <p:grpSpPr>
          <a:xfrm>
            <a:off x="3923928" y="627534"/>
            <a:ext cx="4968552" cy="4556786"/>
            <a:chOff x="0" y="0"/>
            <a:chExt cx="5334000" cy="5815965"/>
          </a:xfrm>
        </p:grpSpPr>
        <p:sp>
          <p:nvSpPr>
            <p:cNvPr id="15" name="矩形 14">
              <a:extLst>
                <a:ext uri="{FF2B5EF4-FFF2-40B4-BE49-F238E27FC236}">
                  <a16:creationId xmlns:a16="http://schemas.microsoft.com/office/drawing/2014/main" id="{047EFAFA-81DC-AC4F-A962-4CFFD1FE73BC}"/>
                </a:ext>
              </a:extLst>
            </p:cNvPr>
            <p:cNvSpPr/>
            <p:nvPr/>
          </p:nvSpPr>
          <p:spPr>
            <a:xfrm>
              <a:off x="0" y="0"/>
              <a:ext cx="5334000" cy="5815965"/>
            </a:xfrm>
            <a:prstGeom prst="rect">
              <a:avLst/>
            </a:prstGeom>
          </p:spPr>
        </p:sp>
        <p:sp>
          <p:nvSpPr>
            <p:cNvPr id="16" name="菱形 15">
              <a:extLst>
                <a:ext uri="{FF2B5EF4-FFF2-40B4-BE49-F238E27FC236}">
                  <a16:creationId xmlns:a16="http://schemas.microsoft.com/office/drawing/2014/main" id="{97CEB65D-C5E8-A745-B072-57FE133FBA2F}"/>
                </a:ext>
              </a:extLst>
            </p:cNvPr>
            <p:cNvSpPr/>
            <p:nvPr/>
          </p:nvSpPr>
          <p:spPr>
            <a:xfrm>
              <a:off x="1047115" y="866140"/>
              <a:ext cx="999490" cy="542925"/>
            </a:xfrm>
            <a:prstGeom prst="diamon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拥有</a:t>
              </a:r>
            </a:p>
          </p:txBody>
        </p:sp>
        <p:sp>
          <p:nvSpPr>
            <p:cNvPr id="17" name="矩形 16">
              <a:extLst>
                <a:ext uri="{FF2B5EF4-FFF2-40B4-BE49-F238E27FC236}">
                  <a16:creationId xmlns:a16="http://schemas.microsoft.com/office/drawing/2014/main" id="{C72328A6-D6D7-DC40-9964-45FD683BEC68}"/>
                </a:ext>
              </a:extLst>
            </p:cNvPr>
            <p:cNvSpPr/>
            <p:nvPr/>
          </p:nvSpPr>
          <p:spPr>
            <a:xfrm>
              <a:off x="1265555" y="1809750"/>
              <a:ext cx="561975"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订单</a:t>
              </a:r>
            </a:p>
          </p:txBody>
        </p:sp>
        <p:sp>
          <p:nvSpPr>
            <p:cNvPr id="18" name="矩形 17">
              <a:extLst>
                <a:ext uri="{FF2B5EF4-FFF2-40B4-BE49-F238E27FC236}">
                  <a16:creationId xmlns:a16="http://schemas.microsoft.com/office/drawing/2014/main" id="{D3DC6C3D-DC97-C146-A52B-ED086DE8D938}"/>
                </a:ext>
              </a:extLst>
            </p:cNvPr>
            <p:cNvSpPr/>
            <p:nvPr/>
          </p:nvSpPr>
          <p:spPr>
            <a:xfrm>
              <a:off x="3980180" y="3513455"/>
              <a:ext cx="561975"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商品</a:t>
              </a:r>
            </a:p>
          </p:txBody>
        </p:sp>
        <p:sp>
          <p:nvSpPr>
            <p:cNvPr id="19" name="矩形 18">
              <a:extLst>
                <a:ext uri="{FF2B5EF4-FFF2-40B4-BE49-F238E27FC236}">
                  <a16:creationId xmlns:a16="http://schemas.microsoft.com/office/drawing/2014/main" id="{054A98F2-DB5B-4547-8DA9-6B0DBA305C16}"/>
                </a:ext>
              </a:extLst>
            </p:cNvPr>
            <p:cNvSpPr/>
            <p:nvPr/>
          </p:nvSpPr>
          <p:spPr>
            <a:xfrm>
              <a:off x="1265555" y="141605"/>
              <a:ext cx="561975"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dirty="0">
                  <a:effectLst/>
                  <a:latin typeface="Times New Roman" panose="02020603050405020304" pitchFamily="18" charset="0"/>
                  <a:ea typeface="宋体" panose="02010600030101010101" pitchFamily="2" charset="-122"/>
                </a:rPr>
                <a:t>客户</a:t>
              </a:r>
            </a:p>
          </p:txBody>
        </p:sp>
        <p:sp>
          <p:nvSpPr>
            <p:cNvPr id="20" name="矩形 19">
              <a:extLst>
                <a:ext uri="{FF2B5EF4-FFF2-40B4-BE49-F238E27FC236}">
                  <a16:creationId xmlns:a16="http://schemas.microsoft.com/office/drawing/2014/main" id="{8580E9B7-4939-504E-8025-624E8B261116}"/>
                </a:ext>
              </a:extLst>
            </p:cNvPr>
            <p:cNvSpPr/>
            <p:nvPr/>
          </p:nvSpPr>
          <p:spPr>
            <a:xfrm>
              <a:off x="3971925" y="1808480"/>
              <a:ext cx="561975"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员工</a:t>
              </a:r>
            </a:p>
          </p:txBody>
        </p:sp>
        <p:sp>
          <p:nvSpPr>
            <p:cNvPr id="21" name="矩形 20">
              <a:extLst>
                <a:ext uri="{FF2B5EF4-FFF2-40B4-BE49-F238E27FC236}">
                  <a16:creationId xmlns:a16="http://schemas.microsoft.com/office/drawing/2014/main" id="{F127054F-A7D9-FE47-A569-CD865B0664D6}"/>
                </a:ext>
              </a:extLst>
            </p:cNvPr>
            <p:cNvSpPr/>
            <p:nvPr/>
          </p:nvSpPr>
          <p:spPr>
            <a:xfrm>
              <a:off x="1141730" y="3510280"/>
              <a:ext cx="828040"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订单明细</a:t>
              </a:r>
            </a:p>
          </p:txBody>
        </p:sp>
        <p:cxnSp>
          <p:nvCxnSpPr>
            <p:cNvPr id="22" name="直接连接符 15">
              <a:extLst>
                <a:ext uri="{FF2B5EF4-FFF2-40B4-BE49-F238E27FC236}">
                  <a16:creationId xmlns:a16="http://schemas.microsoft.com/office/drawing/2014/main" id="{2AA153A8-EFC6-0D4E-A08B-E436D9A8D6E0}"/>
                </a:ext>
              </a:extLst>
            </p:cNvPr>
            <p:cNvCxnSpPr/>
            <p:nvPr/>
          </p:nvCxnSpPr>
          <p:spPr>
            <a:xfrm>
              <a:off x="1537335" y="427355"/>
              <a:ext cx="0" cy="4387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直接连接符 17">
              <a:extLst>
                <a:ext uri="{FF2B5EF4-FFF2-40B4-BE49-F238E27FC236}">
                  <a16:creationId xmlns:a16="http://schemas.microsoft.com/office/drawing/2014/main" id="{644CA4C3-3CD7-AE4B-94D0-1C779B950A1E}"/>
                </a:ext>
              </a:extLst>
            </p:cNvPr>
            <p:cNvCxnSpPr/>
            <p:nvPr/>
          </p:nvCxnSpPr>
          <p:spPr>
            <a:xfrm flipV="1">
              <a:off x="1537335" y="1409065"/>
              <a:ext cx="0" cy="400685"/>
            </a:xfrm>
            <a:prstGeom prst="line">
              <a:avLst/>
            </a:prstGeom>
          </p:spPr>
          <p:style>
            <a:lnRef idx="1">
              <a:schemeClr val="accent6"/>
            </a:lnRef>
            <a:fillRef idx="0">
              <a:schemeClr val="accent6"/>
            </a:fillRef>
            <a:effectRef idx="0">
              <a:schemeClr val="accent6"/>
            </a:effectRef>
            <a:fontRef idx="minor">
              <a:schemeClr val="tx1"/>
            </a:fontRef>
          </p:style>
        </p:cxnSp>
        <p:sp>
          <p:nvSpPr>
            <p:cNvPr id="24" name="文本框 95">
              <a:extLst>
                <a:ext uri="{FF2B5EF4-FFF2-40B4-BE49-F238E27FC236}">
                  <a16:creationId xmlns:a16="http://schemas.microsoft.com/office/drawing/2014/main" id="{7334B54F-4A28-BA41-A8B5-9E8ED3A756B8}"/>
                </a:ext>
              </a:extLst>
            </p:cNvPr>
            <p:cNvSpPr txBox="1"/>
            <p:nvPr/>
          </p:nvSpPr>
          <p:spPr>
            <a:xfrm>
              <a:off x="1537335" y="2197735"/>
              <a:ext cx="286385" cy="2946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p:txBody>
        </p:sp>
        <p:sp>
          <p:nvSpPr>
            <p:cNvPr id="25" name="文本框 96">
              <a:extLst>
                <a:ext uri="{FF2B5EF4-FFF2-40B4-BE49-F238E27FC236}">
                  <a16:creationId xmlns:a16="http://schemas.microsoft.com/office/drawing/2014/main" id="{6E528D1C-19BE-E041-BEDA-953E6F0C78F2}"/>
                </a:ext>
              </a:extLst>
            </p:cNvPr>
            <p:cNvSpPr txBox="1"/>
            <p:nvPr/>
          </p:nvSpPr>
          <p:spPr>
            <a:xfrm>
              <a:off x="1683092" y="1470496"/>
              <a:ext cx="286385" cy="34226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26" name="菱形 25">
              <a:extLst>
                <a:ext uri="{FF2B5EF4-FFF2-40B4-BE49-F238E27FC236}">
                  <a16:creationId xmlns:a16="http://schemas.microsoft.com/office/drawing/2014/main" id="{24D01D89-B84C-C74A-84B6-8099705546CD}"/>
                </a:ext>
              </a:extLst>
            </p:cNvPr>
            <p:cNvSpPr/>
            <p:nvPr/>
          </p:nvSpPr>
          <p:spPr>
            <a:xfrm>
              <a:off x="1046480" y="2589530"/>
              <a:ext cx="999490" cy="542925"/>
            </a:xfrm>
            <a:prstGeom prst="diamon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包含</a:t>
              </a:r>
            </a:p>
          </p:txBody>
        </p:sp>
        <p:cxnSp>
          <p:nvCxnSpPr>
            <p:cNvPr id="27" name="直接连接符 22">
              <a:extLst>
                <a:ext uri="{FF2B5EF4-FFF2-40B4-BE49-F238E27FC236}">
                  <a16:creationId xmlns:a16="http://schemas.microsoft.com/office/drawing/2014/main" id="{CF12EB7A-9591-ED40-AF72-D5F5C3988EEC}"/>
                </a:ext>
              </a:extLst>
            </p:cNvPr>
            <p:cNvCxnSpPr/>
            <p:nvPr/>
          </p:nvCxnSpPr>
          <p:spPr>
            <a:xfrm flipH="1">
              <a:off x="1546225" y="2095500"/>
              <a:ext cx="635" cy="49403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直接连接符 24">
              <a:extLst>
                <a:ext uri="{FF2B5EF4-FFF2-40B4-BE49-F238E27FC236}">
                  <a16:creationId xmlns:a16="http://schemas.microsoft.com/office/drawing/2014/main" id="{3F41DFE5-3259-574C-8C5F-3B6B09B74936}"/>
                </a:ext>
              </a:extLst>
            </p:cNvPr>
            <p:cNvCxnSpPr/>
            <p:nvPr/>
          </p:nvCxnSpPr>
          <p:spPr>
            <a:xfrm>
              <a:off x="1546225" y="3132455"/>
              <a:ext cx="9525" cy="377825"/>
            </a:xfrm>
            <a:prstGeom prst="line">
              <a:avLst/>
            </a:prstGeom>
          </p:spPr>
          <p:style>
            <a:lnRef idx="1">
              <a:schemeClr val="accent6"/>
            </a:lnRef>
            <a:fillRef idx="0">
              <a:schemeClr val="accent6"/>
            </a:fillRef>
            <a:effectRef idx="0">
              <a:schemeClr val="accent6"/>
            </a:effectRef>
            <a:fontRef idx="minor">
              <a:schemeClr val="tx1"/>
            </a:fontRef>
          </p:style>
        </p:cxnSp>
        <p:sp>
          <p:nvSpPr>
            <p:cNvPr id="29" name="文本框 100">
              <a:extLst>
                <a:ext uri="{FF2B5EF4-FFF2-40B4-BE49-F238E27FC236}">
                  <a16:creationId xmlns:a16="http://schemas.microsoft.com/office/drawing/2014/main" id="{3CD8EBB4-CF96-1340-8E50-5CB78B4C33D6}"/>
                </a:ext>
              </a:extLst>
            </p:cNvPr>
            <p:cNvSpPr txBox="1"/>
            <p:nvPr/>
          </p:nvSpPr>
          <p:spPr>
            <a:xfrm>
              <a:off x="1713230" y="3094355"/>
              <a:ext cx="286385" cy="34226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30" name="菱形 29">
              <a:extLst>
                <a:ext uri="{FF2B5EF4-FFF2-40B4-BE49-F238E27FC236}">
                  <a16:creationId xmlns:a16="http://schemas.microsoft.com/office/drawing/2014/main" id="{946C6962-686F-C442-A91D-3A1F92FAE196}"/>
                </a:ext>
              </a:extLst>
            </p:cNvPr>
            <p:cNvSpPr/>
            <p:nvPr/>
          </p:nvSpPr>
          <p:spPr>
            <a:xfrm>
              <a:off x="2484755" y="3380105"/>
              <a:ext cx="999490" cy="542925"/>
            </a:xfrm>
            <a:prstGeom prst="diamon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包含</a:t>
              </a:r>
            </a:p>
          </p:txBody>
        </p:sp>
        <p:cxnSp>
          <p:nvCxnSpPr>
            <p:cNvPr id="31" name="直接连接符 27">
              <a:extLst>
                <a:ext uri="{FF2B5EF4-FFF2-40B4-BE49-F238E27FC236}">
                  <a16:creationId xmlns:a16="http://schemas.microsoft.com/office/drawing/2014/main" id="{D6A3DC03-C106-0C4F-B0CE-61685E00A1D4}"/>
                </a:ext>
              </a:extLst>
            </p:cNvPr>
            <p:cNvCxnSpPr/>
            <p:nvPr/>
          </p:nvCxnSpPr>
          <p:spPr>
            <a:xfrm flipV="1">
              <a:off x="1969770" y="3651885"/>
              <a:ext cx="514985" cy="1270"/>
            </a:xfrm>
            <a:prstGeom prst="line">
              <a:avLst/>
            </a:prstGeom>
          </p:spPr>
          <p:style>
            <a:lnRef idx="1">
              <a:schemeClr val="accent6"/>
            </a:lnRef>
            <a:fillRef idx="0">
              <a:schemeClr val="accent6"/>
            </a:fillRef>
            <a:effectRef idx="0">
              <a:schemeClr val="accent6"/>
            </a:effectRef>
            <a:fontRef idx="minor">
              <a:schemeClr val="tx1"/>
            </a:fontRef>
          </p:style>
        </p:cxnSp>
        <p:cxnSp>
          <p:nvCxnSpPr>
            <p:cNvPr id="32" name="直接连接符 28">
              <a:extLst>
                <a:ext uri="{FF2B5EF4-FFF2-40B4-BE49-F238E27FC236}">
                  <a16:creationId xmlns:a16="http://schemas.microsoft.com/office/drawing/2014/main" id="{EEF248EE-8CBE-B746-9018-1150E6CA8B3D}"/>
                </a:ext>
              </a:extLst>
            </p:cNvPr>
            <p:cNvCxnSpPr/>
            <p:nvPr/>
          </p:nvCxnSpPr>
          <p:spPr>
            <a:xfrm>
              <a:off x="3484245" y="3651885"/>
              <a:ext cx="495935" cy="4445"/>
            </a:xfrm>
            <a:prstGeom prst="line">
              <a:avLst/>
            </a:prstGeom>
          </p:spPr>
          <p:style>
            <a:lnRef idx="1">
              <a:schemeClr val="accent6"/>
            </a:lnRef>
            <a:fillRef idx="0">
              <a:schemeClr val="accent6"/>
            </a:fillRef>
            <a:effectRef idx="0">
              <a:schemeClr val="accent6"/>
            </a:effectRef>
            <a:fontRef idx="minor">
              <a:schemeClr val="tx1"/>
            </a:fontRef>
          </p:style>
        </p:cxnSp>
        <p:sp>
          <p:nvSpPr>
            <p:cNvPr id="33" name="文本框 104">
              <a:extLst>
                <a:ext uri="{FF2B5EF4-FFF2-40B4-BE49-F238E27FC236}">
                  <a16:creationId xmlns:a16="http://schemas.microsoft.com/office/drawing/2014/main" id="{4F6480AE-551B-9448-8AB2-187DE687F665}"/>
                </a:ext>
              </a:extLst>
            </p:cNvPr>
            <p:cNvSpPr txBox="1"/>
            <p:nvPr/>
          </p:nvSpPr>
          <p:spPr>
            <a:xfrm>
              <a:off x="1665605" y="570230"/>
              <a:ext cx="286385" cy="2946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dirty="0">
                  <a:effectLst/>
                  <a:latin typeface="Times New Roman" panose="02020603050405020304" pitchFamily="18" charset="0"/>
                  <a:ea typeface="宋体" panose="02010600030101010101" pitchFamily="2" charset="-122"/>
                </a:rPr>
                <a:t>1</a:t>
              </a:r>
              <a:endParaRPr lang="zh-CN" sz="1050" kern="100" dirty="0">
                <a:effectLst/>
                <a:latin typeface="Times New Roman" panose="02020603050405020304" pitchFamily="18" charset="0"/>
                <a:ea typeface="宋体" panose="02010600030101010101" pitchFamily="2" charset="-122"/>
              </a:endParaRPr>
            </a:p>
          </p:txBody>
        </p:sp>
        <p:sp>
          <p:nvSpPr>
            <p:cNvPr id="34" name="文本框 105">
              <a:extLst>
                <a:ext uri="{FF2B5EF4-FFF2-40B4-BE49-F238E27FC236}">
                  <a16:creationId xmlns:a16="http://schemas.microsoft.com/office/drawing/2014/main" id="{5B255D7B-647E-D942-A874-FABD3550AF17}"/>
                </a:ext>
              </a:extLst>
            </p:cNvPr>
            <p:cNvSpPr txBox="1"/>
            <p:nvPr/>
          </p:nvSpPr>
          <p:spPr>
            <a:xfrm>
              <a:off x="3618230" y="3322955"/>
              <a:ext cx="286385" cy="3143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p:txBody>
        </p:sp>
        <p:sp>
          <p:nvSpPr>
            <p:cNvPr id="35" name="文本框 106">
              <a:extLst>
                <a:ext uri="{FF2B5EF4-FFF2-40B4-BE49-F238E27FC236}">
                  <a16:creationId xmlns:a16="http://schemas.microsoft.com/office/drawing/2014/main" id="{18677F45-8963-844A-97B2-1EE3EE59043E}"/>
                </a:ext>
              </a:extLst>
            </p:cNvPr>
            <p:cNvSpPr txBox="1"/>
            <p:nvPr/>
          </p:nvSpPr>
          <p:spPr>
            <a:xfrm>
              <a:off x="2132330" y="3351530"/>
              <a:ext cx="286385" cy="25717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36" name="菱形 35">
              <a:extLst>
                <a:ext uri="{FF2B5EF4-FFF2-40B4-BE49-F238E27FC236}">
                  <a16:creationId xmlns:a16="http://schemas.microsoft.com/office/drawing/2014/main" id="{4C27AF53-2678-864A-9010-38E90BFB178A}"/>
                </a:ext>
              </a:extLst>
            </p:cNvPr>
            <p:cNvSpPr/>
            <p:nvPr/>
          </p:nvSpPr>
          <p:spPr>
            <a:xfrm>
              <a:off x="2456180" y="1684655"/>
              <a:ext cx="999490" cy="542925"/>
            </a:xfrm>
            <a:prstGeom prst="diamon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管理</a:t>
              </a:r>
            </a:p>
          </p:txBody>
        </p:sp>
        <p:cxnSp>
          <p:nvCxnSpPr>
            <p:cNvPr id="37" name="直接连接符 33">
              <a:extLst>
                <a:ext uri="{FF2B5EF4-FFF2-40B4-BE49-F238E27FC236}">
                  <a16:creationId xmlns:a16="http://schemas.microsoft.com/office/drawing/2014/main" id="{37A97D17-53F2-744C-902F-FC227399B591}"/>
                </a:ext>
              </a:extLst>
            </p:cNvPr>
            <p:cNvCxnSpPr/>
            <p:nvPr/>
          </p:nvCxnSpPr>
          <p:spPr>
            <a:xfrm>
              <a:off x="1827530" y="1952625"/>
              <a:ext cx="628650" cy="3810"/>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直接连接符 34">
              <a:extLst>
                <a:ext uri="{FF2B5EF4-FFF2-40B4-BE49-F238E27FC236}">
                  <a16:creationId xmlns:a16="http://schemas.microsoft.com/office/drawing/2014/main" id="{18F54BB8-34D9-C540-AE23-A5071899A2D4}"/>
                </a:ext>
              </a:extLst>
            </p:cNvPr>
            <p:cNvCxnSpPr/>
            <p:nvPr/>
          </p:nvCxnSpPr>
          <p:spPr>
            <a:xfrm flipV="1">
              <a:off x="3455670" y="1951355"/>
              <a:ext cx="516255" cy="5080"/>
            </a:xfrm>
            <a:prstGeom prst="line">
              <a:avLst/>
            </a:prstGeom>
          </p:spPr>
          <p:style>
            <a:lnRef idx="1">
              <a:schemeClr val="accent6"/>
            </a:lnRef>
            <a:fillRef idx="0">
              <a:schemeClr val="accent6"/>
            </a:fillRef>
            <a:effectRef idx="0">
              <a:schemeClr val="accent6"/>
            </a:effectRef>
            <a:fontRef idx="minor">
              <a:schemeClr val="tx1"/>
            </a:fontRef>
          </p:style>
        </p:cxnSp>
        <p:sp>
          <p:nvSpPr>
            <p:cNvPr id="39" name="文本框 110">
              <a:extLst>
                <a:ext uri="{FF2B5EF4-FFF2-40B4-BE49-F238E27FC236}">
                  <a16:creationId xmlns:a16="http://schemas.microsoft.com/office/drawing/2014/main" id="{3F7702FF-0AC5-9F47-9331-C6D247E133FC}"/>
                </a:ext>
              </a:extLst>
            </p:cNvPr>
            <p:cNvSpPr txBox="1"/>
            <p:nvPr/>
          </p:nvSpPr>
          <p:spPr>
            <a:xfrm>
              <a:off x="2027555" y="1646555"/>
              <a:ext cx="381635" cy="28575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40" name="文本框 111">
              <a:extLst>
                <a:ext uri="{FF2B5EF4-FFF2-40B4-BE49-F238E27FC236}">
                  <a16:creationId xmlns:a16="http://schemas.microsoft.com/office/drawing/2014/main" id="{7BBA8025-43EC-0C4B-A7AF-A644AFD14696}"/>
                </a:ext>
              </a:extLst>
            </p:cNvPr>
            <p:cNvSpPr txBox="1"/>
            <p:nvPr/>
          </p:nvSpPr>
          <p:spPr>
            <a:xfrm>
              <a:off x="3513455" y="1617980"/>
              <a:ext cx="286385" cy="33337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A3FA681A-5BBA-BA46-BF56-7859037755FC}"/>
                </a:ext>
              </a:extLst>
            </p:cNvPr>
            <p:cNvSpPr/>
            <p:nvPr/>
          </p:nvSpPr>
          <p:spPr>
            <a:xfrm>
              <a:off x="3846830" y="5161280"/>
              <a:ext cx="818515" cy="28575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进销记录</a:t>
              </a:r>
            </a:p>
          </p:txBody>
        </p:sp>
        <p:sp>
          <p:nvSpPr>
            <p:cNvPr id="42" name="菱形 41">
              <a:extLst>
                <a:ext uri="{FF2B5EF4-FFF2-40B4-BE49-F238E27FC236}">
                  <a16:creationId xmlns:a16="http://schemas.microsoft.com/office/drawing/2014/main" id="{5E4B6324-721B-9A40-A650-6AFC6154801C}"/>
                </a:ext>
              </a:extLst>
            </p:cNvPr>
            <p:cNvSpPr/>
            <p:nvPr/>
          </p:nvSpPr>
          <p:spPr>
            <a:xfrm>
              <a:off x="3761105" y="4256405"/>
              <a:ext cx="999490" cy="542925"/>
            </a:xfrm>
            <a:prstGeom prst="diamon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050" kern="100">
                  <a:effectLst/>
                  <a:latin typeface="Times New Roman" panose="02020603050405020304" pitchFamily="18" charset="0"/>
                  <a:ea typeface="宋体" panose="02010600030101010101" pitchFamily="2" charset="-122"/>
                </a:rPr>
                <a:t>生成</a:t>
              </a:r>
            </a:p>
          </p:txBody>
        </p:sp>
        <p:cxnSp>
          <p:nvCxnSpPr>
            <p:cNvPr id="43" name="直接连接符 41">
              <a:extLst>
                <a:ext uri="{FF2B5EF4-FFF2-40B4-BE49-F238E27FC236}">
                  <a16:creationId xmlns:a16="http://schemas.microsoft.com/office/drawing/2014/main" id="{1AF59EC2-5FCF-8C4C-8337-D1A2136FA7D2}"/>
                </a:ext>
              </a:extLst>
            </p:cNvPr>
            <p:cNvCxnSpPr/>
            <p:nvPr/>
          </p:nvCxnSpPr>
          <p:spPr>
            <a:xfrm flipH="1">
              <a:off x="4260850" y="3799205"/>
              <a:ext cx="635" cy="45720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直接连接符 42">
              <a:extLst>
                <a:ext uri="{FF2B5EF4-FFF2-40B4-BE49-F238E27FC236}">
                  <a16:creationId xmlns:a16="http://schemas.microsoft.com/office/drawing/2014/main" id="{BEC3686F-B04B-3A4C-8EC6-2874990A1EDB}"/>
                </a:ext>
              </a:extLst>
            </p:cNvPr>
            <p:cNvCxnSpPr/>
            <p:nvPr/>
          </p:nvCxnSpPr>
          <p:spPr>
            <a:xfrm flipH="1">
              <a:off x="4256405" y="4799330"/>
              <a:ext cx="4445" cy="361950"/>
            </a:xfrm>
            <a:prstGeom prst="line">
              <a:avLst/>
            </a:prstGeom>
          </p:spPr>
          <p:style>
            <a:lnRef idx="1">
              <a:schemeClr val="accent6"/>
            </a:lnRef>
            <a:fillRef idx="0">
              <a:schemeClr val="accent6"/>
            </a:fillRef>
            <a:effectRef idx="0">
              <a:schemeClr val="accent6"/>
            </a:effectRef>
            <a:fontRef idx="minor">
              <a:schemeClr val="tx1"/>
            </a:fontRef>
          </p:style>
        </p:cxnSp>
        <p:sp>
          <p:nvSpPr>
            <p:cNvPr id="45" name="文本框 116">
              <a:extLst>
                <a:ext uri="{FF2B5EF4-FFF2-40B4-BE49-F238E27FC236}">
                  <a16:creationId xmlns:a16="http://schemas.microsoft.com/office/drawing/2014/main" id="{37CF0E2D-3F23-5849-BB1F-D2B10E52E532}"/>
                </a:ext>
              </a:extLst>
            </p:cNvPr>
            <p:cNvSpPr txBox="1"/>
            <p:nvPr/>
          </p:nvSpPr>
          <p:spPr>
            <a:xfrm>
              <a:off x="4342130" y="4885055"/>
              <a:ext cx="286385" cy="25717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p:txBody>
        </p:sp>
        <p:sp>
          <p:nvSpPr>
            <p:cNvPr id="46" name="文本框 117">
              <a:extLst>
                <a:ext uri="{FF2B5EF4-FFF2-40B4-BE49-F238E27FC236}">
                  <a16:creationId xmlns:a16="http://schemas.microsoft.com/office/drawing/2014/main" id="{E76E7474-FBDC-D844-9B0C-4C5ECC15B06C}"/>
                </a:ext>
              </a:extLst>
            </p:cNvPr>
            <p:cNvSpPr txBox="1"/>
            <p:nvPr/>
          </p:nvSpPr>
          <p:spPr>
            <a:xfrm>
              <a:off x="4370705" y="3913505"/>
              <a:ext cx="286385" cy="33337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0"/>
                </a:spcAft>
              </a:pPr>
              <a:r>
                <a:rPr lang="en-US" sz="1050" kern="100">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p:txBody>
        </p:sp>
      </p:grpSp>
      <p:sp>
        <p:nvSpPr>
          <p:cNvPr id="52" name="圆角矩形 51">
            <a:extLst>
              <a:ext uri="{FF2B5EF4-FFF2-40B4-BE49-F238E27FC236}">
                <a16:creationId xmlns:a16="http://schemas.microsoft.com/office/drawing/2014/main" id="{72E59B8C-1DE1-D344-BD51-B82038C66839}"/>
              </a:ext>
            </a:extLst>
          </p:cNvPr>
          <p:cNvSpPr/>
          <p:nvPr/>
        </p:nvSpPr>
        <p:spPr>
          <a:xfrm>
            <a:off x="1072160" y="1320014"/>
            <a:ext cx="3263448" cy="263493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83F98935-8A99-A342-8904-7EF8E8624FDF}"/>
              </a:ext>
            </a:extLst>
          </p:cNvPr>
          <p:cNvSpPr txBox="1"/>
          <p:nvPr/>
        </p:nvSpPr>
        <p:spPr>
          <a:xfrm>
            <a:off x="1288184" y="1464030"/>
            <a:ext cx="2851639" cy="2308324"/>
          </a:xfrm>
          <a:prstGeom prst="rect">
            <a:avLst/>
          </a:prstGeom>
          <a:noFill/>
        </p:spPr>
        <p:txBody>
          <a:bodyPr wrap="square" lIns="0" tIns="0" rIns="0" bIns="0" rtlCol="0">
            <a:spAutoFit/>
          </a:bodyPr>
          <a:lstStyle/>
          <a:p>
            <a:r>
              <a:rPr kumimoji="1" lang="zh-CN" altLang="en-US"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系统</a:t>
            </a:r>
            <a:r>
              <a:rPr kumimoji="1" lang="en-US" altLang="zh-CN"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E-R</a:t>
            </a:r>
            <a:r>
              <a:rPr kumimoji="1" lang="zh-CN" altLang="en-US"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图</a:t>
            </a:r>
            <a:endParaRPr kumimoji="1" lang="en-US" altLang="zh-CN"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系统中各个相关的实体间多为一对多的关系。</a:t>
            </a:r>
            <a:endPar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 客户</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 </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订单：</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一位客户可能同一时间或者不同时间下单个订单。</a:t>
            </a:r>
            <a:endPar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订单</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明细：同一笔订单下至少会有一个明细记录。</a:t>
            </a:r>
            <a:endPar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endParaRPr>
          </a:p>
          <a:p>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4.</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明细</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商品：一条明细有商品名称、数量等信息，只有一种商品。</a:t>
            </a:r>
            <a:endPar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endParaRPr>
          </a:p>
          <a:p>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5.</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商品</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sym typeface="Wingdings" pitchFamily="2" charset="2"/>
              </a:rPr>
              <a:t>进销记录：商品入库为进，生成订单为出。每一笔记录都会记录在进销记录表中，每一条记录都只有一种商品信息。</a:t>
            </a:r>
            <a:endParaRPr kumimoji="1" lang="zh-CN" altLang="en-US" sz="16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3071834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2">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4</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635896" y="1922475"/>
            <a:ext cx="4392488" cy="2336609"/>
          </a:xfrm>
          <a:prstGeom prst="rect">
            <a:avLst/>
          </a:prstGeom>
          <a:noFill/>
        </p:spPr>
        <p:txBody>
          <a:bodyPr wrap="square" lIns="100782" tIns="50391" rIns="100782" bIns="50391">
            <a:spAutoFit/>
          </a:bodyPr>
          <a:lstStyle/>
          <a:p>
            <a:pPr algn="ctr"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系 统 详 细 设 计</a:t>
            </a:r>
            <a:r>
              <a:rPr lang="zh-CN" altLang="en-US" sz="1400" b="1" dirty="0">
                <a:solidFill>
                  <a:schemeClr val="tx2">
                    <a:lumMod val="75000"/>
                  </a:schemeClr>
                </a:solidFill>
              </a:rPr>
              <a:t>           </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14648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数据库设计</a:t>
            </a:r>
          </a:p>
        </p:txBody>
      </p:sp>
      <p:graphicFrame>
        <p:nvGraphicFramePr>
          <p:cNvPr id="10" name="表格 9">
            <a:extLst>
              <a:ext uri="{FF2B5EF4-FFF2-40B4-BE49-F238E27FC236}">
                <a16:creationId xmlns:a16="http://schemas.microsoft.com/office/drawing/2014/main" id="{71F89018-50ED-D44D-AB49-96D2E35E8BF3}"/>
              </a:ext>
            </a:extLst>
          </p:cNvPr>
          <p:cNvGraphicFramePr>
            <a:graphicFrameLocks noGrp="1"/>
          </p:cNvGraphicFramePr>
          <p:nvPr>
            <p:extLst>
              <p:ext uri="{D42A27DB-BD31-4B8C-83A1-F6EECF244321}">
                <p14:modId xmlns:p14="http://schemas.microsoft.com/office/powerpoint/2010/main" val="1977038415"/>
              </p:ext>
            </p:extLst>
          </p:nvPr>
        </p:nvGraphicFramePr>
        <p:xfrm>
          <a:off x="915030" y="1411648"/>
          <a:ext cx="3293535" cy="2920330"/>
        </p:xfrm>
        <a:graphic>
          <a:graphicData uri="http://schemas.openxmlformats.org/drawingml/2006/table">
            <a:tbl>
              <a:tblPr firstRow="1" bandRow="1">
                <a:tableStyleId>{00A15C55-8517-42AA-B614-E9B94910E393}</a:tableStyleId>
              </a:tblPr>
              <a:tblGrid>
                <a:gridCol w="530656">
                  <a:extLst>
                    <a:ext uri="{9D8B030D-6E8A-4147-A177-3AD203B41FA5}">
                      <a16:colId xmlns:a16="http://schemas.microsoft.com/office/drawing/2014/main" val="196449931"/>
                    </a:ext>
                  </a:extLst>
                </a:gridCol>
                <a:gridCol w="742917">
                  <a:extLst>
                    <a:ext uri="{9D8B030D-6E8A-4147-A177-3AD203B41FA5}">
                      <a16:colId xmlns:a16="http://schemas.microsoft.com/office/drawing/2014/main" val="1178923501"/>
                    </a:ext>
                  </a:extLst>
                </a:gridCol>
                <a:gridCol w="583722">
                  <a:extLst>
                    <a:ext uri="{9D8B030D-6E8A-4147-A177-3AD203B41FA5}">
                      <a16:colId xmlns:a16="http://schemas.microsoft.com/office/drawing/2014/main" val="2381933924"/>
                    </a:ext>
                  </a:extLst>
                </a:gridCol>
                <a:gridCol w="636786">
                  <a:extLst>
                    <a:ext uri="{9D8B030D-6E8A-4147-A177-3AD203B41FA5}">
                      <a16:colId xmlns:a16="http://schemas.microsoft.com/office/drawing/2014/main" val="1341394182"/>
                    </a:ext>
                  </a:extLst>
                </a:gridCol>
                <a:gridCol w="799454">
                  <a:extLst>
                    <a:ext uri="{9D8B030D-6E8A-4147-A177-3AD203B41FA5}">
                      <a16:colId xmlns:a16="http://schemas.microsoft.com/office/drawing/2014/main" val="2623335608"/>
                    </a:ext>
                  </a:extLst>
                </a:gridCol>
              </a:tblGrid>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中文名称</a:t>
                      </a:r>
                    </a:p>
                  </a:txBody>
                  <a:tcPr marL="53165" marR="53165"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英文名称</a:t>
                      </a:r>
                    </a:p>
                  </a:txBody>
                  <a:tcPr marL="53165" marR="53165"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数据类型</a:t>
                      </a:r>
                    </a:p>
                  </a:txBody>
                  <a:tcPr marL="53165" marR="53165"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标识</a:t>
                      </a:r>
                    </a:p>
                  </a:txBody>
                  <a:tcPr marL="53165" marR="53165" marT="0" marB="0" anchor="ctr">
                    <a:cell3D prstMaterial="dkEdge">
                      <a:bevel w="77470" h="12700" prst="softRound"/>
                      <a:lightRig rig="flood" dir="t"/>
                    </a:cell3D>
                  </a:tcPr>
                </a:tc>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备注</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283807108"/>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序号</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ID</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490081468"/>
                  </a:ext>
                </a:extLst>
              </a:tr>
              <a:tr h="328026">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员工编号</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EMP_NO</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PRIMARY KEY;</a:t>
                      </a:r>
                      <a:endParaRPr lang="zh-CN" sz="700" kern="100" dirty="0">
                        <a:effectLst/>
                        <a:latin typeface="FangSong" panose="02010609060101010101" pitchFamily="49" charset="-122"/>
                        <a:ea typeface="FangSong" panose="02010609060101010101" pitchFamily="49" charset="-122"/>
                      </a:endParaRPr>
                    </a:p>
                    <a:p>
                      <a:pPr algn="ctr">
                        <a:spcAft>
                          <a:spcPts val="0"/>
                        </a:spcAft>
                      </a:pPr>
                      <a:r>
                        <a:rPr lang="en-US" sz="700" kern="100" dirty="0">
                          <a:effectLst/>
                          <a:latin typeface="FangSong" panose="02010609060101010101" pitchFamily="49" charset="-122"/>
                          <a:ea typeface="FangSong" panose="02010609060101010101" pitchFamily="49" charset="-122"/>
                        </a:rPr>
                        <a:t>NOT NULL</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1191030356"/>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员工名称</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EMP_NAME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416620595"/>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员工密码</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PASSWORD</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990841517"/>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电话号码</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PHONE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3715172637"/>
                  </a:ext>
                </a:extLst>
              </a:tr>
              <a:tr h="21868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员工标识</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ROLE_ID</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just">
                        <a:spcAft>
                          <a:spcPts val="0"/>
                        </a:spcAft>
                      </a:pPr>
                      <a:r>
                        <a:rPr lang="en-US" sz="700" kern="100" dirty="0">
                          <a:effectLst/>
                          <a:latin typeface="FangSong" panose="02010609060101010101" pitchFamily="49" charset="-122"/>
                          <a:ea typeface="FangSong" panose="02010609060101010101" pitchFamily="49" charset="-122"/>
                        </a:rPr>
                        <a:t>1</a:t>
                      </a:r>
                      <a:r>
                        <a:rPr lang="zh-CN" sz="700" kern="100" dirty="0">
                          <a:effectLst/>
                          <a:latin typeface="FangSong" panose="02010609060101010101" pitchFamily="49" charset="-122"/>
                          <a:ea typeface="FangSong" panose="02010609060101010101" pitchFamily="49" charset="-122"/>
                        </a:rPr>
                        <a:t>：普通管理员；</a:t>
                      </a:r>
                    </a:p>
                    <a:p>
                      <a:pPr algn="just">
                        <a:spcAft>
                          <a:spcPts val="0"/>
                        </a:spcAft>
                      </a:pPr>
                      <a:r>
                        <a:rPr lang="en-US" sz="700" kern="100" dirty="0">
                          <a:effectLst/>
                          <a:latin typeface="FangSong" panose="02010609060101010101" pitchFamily="49" charset="-122"/>
                          <a:ea typeface="FangSong" panose="02010609060101010101" pitchFamily="49" charset="-122"/>
                        </a:rPr>
                        <a:t>2</a:t>
                      </a:r>
                      <a:r>
                        <a:rPr lang="zh-CN" sz="700" kern="100" dirty="0">
                          <a:effectLst/>
                          <a:latin typeface="FangSong" panose="02010609060101010101" pitchFamily="49" charset="-122"/>
                          <a:ea typeface="FangSong" panose="02010609060101010101" pitchFamily="49" charset="-122"/>
                        </a:rPr>
                        <a:t>：超级管理员；</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315667011"/>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员工职位</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JOB</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1445364514"/>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上级领导</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MGR</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4083779913"/>
                  </a:ext>
                </a:extLst>
              </a:tr>
              <a:tr h="21868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员工性别</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SEX</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0:</a:t>
                      </a:r>
                      <a:r>
                        <a:rPr lang="zh-CN" sz="700" kern="100">
                          <a:effectLst/>
                          <a:latin typeface="FangSong" panose="02010609060101010101" pitchFamily="49" charset="-122"/>
                          <a:ea typeface="FangSong" panose="02010609060101010101" pitchFamily="49" charset="-122"/>
                        </a:rPr>
                        <a:t>男；</a:t>
                      </a:r>
                    </a:p>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：女；</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4065603660"/>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出生日期</a:t>
                      </a:r>
                    </a:p>
                  </a:txBody>
                  <a:tcPr marL="53165" marR="53165"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BIRTH</a:t>
                      </a:r>
                      <a:endParaRPr lang="zh-CN" sz="700" kern="100">
                        <a:effectLst/>
                        <a:latin typeface="FangSong" panose="02010609060101010101" pitchFamily="49" charset="-122"/>
                        <a:ea typeface="FangSong" panose="02010609060101010101" pitchFamily="49" charset="-122"/>
                      </a:endParaRPr>
                    </a:p>
                  </a:txBody>
                  <a:tcPr marL="53165" marR="53165"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165" marR="53165"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cell3D prstMaterial="dkEdge">
                      <a:bevel w="77470" h="12700" prst="softRound"/>
                      <a:lightRig rig="flood" dir="t"/>
                    </a:cell3D>
                  </a:tcPr>
                </a:tc>
                <a:extLst>
                  <a:ext uri="{0D108BD9-81ED-4DB2-BD59-A6C34878D82A}">
                    <a16:rowId xmlns:a16="http://schemas.microsoft.com/office/drawing/2014/main" val="1428729729"/>
                  </a:ext>
                </a:extLst>
              </a:tr>
              <a:tr h="201028">
                <a:tc>
                  <a:txBody>
                    <a:bodyPr/>
                    <a:lstStyle/>
                    <a:p>
                      <a:pPr algn="ctr">
                        <a:lnSpc>
                          <a:spcPts val="2000"/>
                        </a:lnSpc>
                        <a:spcAft>
                          <a:spcPts val="0"/>
                        </a:spcAft>
                      </a:pPr>
                      <a:r>
                        <a:rPr lang="zh-CN" sz="700" kern="100">
                          <a:effectLst/>
                          <a:latin typeface="FangSong" panose="02010609060101010101" pitchFamily="49" charset="-122"/>
                          <a:ea typeface="FangSong" panose="02010609060101010101" pitchFamily="49" charset="-122"/>
                        </a:rPr>
                        <a:t>员工薪资</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SAL</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月工资；</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937635281"/>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居住地址</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ADDR</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456053083"/>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存档时间</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DONE_TIME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4166224737"/>
                  </a:ext>
                </a:extLst>
              </a:tr>
              <a:tr h="21868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部门</a:t>
                      </a:r>
                      <a:r>
                        <a:rPr lang="en-US" sz="700" kern="100">
                          <a:effectLst/>
                          <a:latin typeface="FangSong" panose="02010609060101010101" pitchFamily="49" charset="-122"/>
                          <a:ea typeface="FangSong" panose="02010609060101010101" pitchFamily="49" charset="-122"/>
                        </a:rPr>
                        <a:t>ID</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DEP_NO</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销售部；</a:t>
                      </a:r>
                    </a:p>
                    <a:p>
                      <a:pPr algn="ctr">
                        <a:spcAft>
                          <a:spcPts val="0"/>
                        </a:spcAft>
                      </a:pPr>
                      <a:r>
                        <a:rPr lang="en-US" sz="700" kern="100">
                          <a:effectLst/>
                          <a:latin typeface="FangSong" panose="02010609060101010101" pitchFamily="49" charset="-122"/>
                          <a:ea typeface="FangSong" panose="02010609060101010101" pitchFamily="49" charset="-122"/>
                        </a:rPr>
                        <a:t>2:</a:t>
                      </a:r>
                      <a:r>
                        <a:rPr lang="zh-CN" sz="700" kern="100">
                          <a:effectLst/>
                          <a:latin typeface="FangSong" panose="02010609060101010101" pitchFamily="49" charset="-122"/>
                          <a:ea typeface="FangSong" panose="02010609060101010101" pitchFamily="49" charset="-122"/>
                        </a:rPr>
                        <a:t>生产部；</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108101678"/>
                  </a:ext>
                </a:extLst>
              </a:tr>
              <a:tr h="21868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状态</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STATUS</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0:</a:t>
                      </a:r>
                      <a:r>
                        <a:rPr lang="zh-CN" sz="700" kern="100">
                          <a:effectLst/>
                          <a:latin typeface="FangSong" panose="02010609060101010101" pitchFamily="49" charset="-122"/>
                          <a:ea typeface="FangSong" panose="02010609060101010101" pitchFamily="49" charset="-122"/>
                        </a:rPr>
                        <a:t>不可用；</a:t>
                      </a:r>
                    </a:p>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可用；</a:t>
                      </a:r>
                    </a:p>
                  </a:txBody>
                  <a:tcPr marL="53165" marR="53165" marT="0" marB="0" anchor="ctr">
                    <a:cell3D prstMaterial="dkEdge">
                      <a:bevel w="77470" h="12700" prst="softRound"/>
                      <a:lightRig rig="flood" dir="t"/>
                    </a:cell3D>
                  </a:tcPr>
                </a:tc>
                <a:extLst>
                  <a:ext uri="{0D108BD9-81ED-4DB2-BD59-A6C34878D82A}">
                    <a16:rowId xmlns:a16="http://schemas.microsoft.com/office/drawing/2014/main" val="3329781346"/>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创建时间</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CREATE_TIME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2677640448"/>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修改时间</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UPDATE_TIME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401413226"/>
                  </a:ext>
                </a:extLst>
              </a:tr>
              <a:tr h="11631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描述</a:t>
                      </a:r>
                    </a:p>
                  </a:txBody>
                  <a:tcPr marL="53165" marR="53165"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DESC</a:t>
                      </a:r>
                      <a:endParaRPr lang="zh-CN" sz="700" kern="10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varchar2</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165" marR="53165" marT="0" marB="0" anchor="ctr">
                    <a:cell3D prstMaterial="dkEdge">
                      <a:bevel w="77470" h="12700" prst="softRound"/>
                      <a:lightRig rig="flood" dir="t"/>
                    </a:cell3D>
                  </a:tcPr>
                </a:tc>
                <a:extLst>
                  <a:ext uri="{0D108BD9-81ED-4DB2-BD59-A6C34878D82A}">
                    <a16:rowId xmlns:a16="http://schemas.microsoft.com/office/drawing/2014/main" val="1882226205"/>
                  </a:ext>
                </a:extLst>
              </a:tr>
            </a:tbl>
          </a:graphicData>
        </a:graphic>
      </p:graphicFrame>
      <p:graphicFrame>
        <p:nvGraphicFramePr>
          <p:cNvPr id="11" name="表格 10">
            <a:extLst>
              <a:ext uri="{FF2B5EF4-FFF2-40B4-BE49-F238E27FC236}">
                <a16:creationId xmlns:a16="http://schemas.microsoft.com/office/drawing/2014/main" id="{D41D7EFF-8085-9D4D-86FF-6FCBDC9707EA}"/>
              </a:ext>
            </a:extLst>
          </p:cNvPr>
          <p:cNvGraphicFramePr>
            <a:graphicFrameLocks noGrp="1"/>
          </p:cNvGraphicFramePr>
          <p:nvPr>
            <p:extLst>
              <p:ext uri="{D42A27DB-BD31-4B8C-83A1-F6EECF244321}">
                <p14:modId xmlns:p14="http://schemas.microsoft.com/office/powerpoint/2010/main" val="678453356"/>
              </p:ext>
            </p:extLst>
          </p:nvPr>
        </p:nvGraphicFramePr>
        <p:xfrm>
          <a:off x="5122624" y="1411648"/>
          <a:ext cx="3106346" cy="2876936"/>
        </p:xfrm>
        <a:graphic>
          <a:graphicData uri="http://schemas.openxmlformats.org/drawingml/2006/table">
            <a:tbl>
              <a:tblPr firstRow="1" bandRow="1">
                <a:tableStyleId>{00A15C55-8517-42AA-B614-E9B94910E393}</a:tableStyleId>
              </a:tblPr>
              <a:tblGrid>
                <a:gridCol w="621269">
                  <a:extLst>
                    <a:ext uri="{9D8B030D-6E8A-4147-A177-3AD203B41FA5}">
                      <a16:colId xmlns:a16="http://schemas.microsoft.com/office/drawing/2014/main" val="2990785493"/>
                    </a:ext>
                  </a:extLst>
                </a:gridCol>
                <a:gridCol w="621269">
                  <a:extLst>
                    <a:ext uri="{9D8B030D-6E8A-4147-A177-3AD203B41FA5}">
                      <a16:colId xmlns:a16="http://schemas.microsoft.com/office/drawing/2014/main" val="3273412220"/>
                    </a:ext>
                  </a:extLst>
                </a:gridCol>
                <a:gridCol w="507781">
                  <a:extLst>
                    <a:ext uri="{9D8B030D-6E8A-4147-A177-3AD203B41FA5}">
                      <a16:colId xmlns:a16="http://schemas.microsoft.com/office/drawing/2014/main" val="3248027805"/>
                    </a:ext>
                  </a:extLst>
                </a:gridCol>
                <a:gridCol w="734758">
                  <a:extLst>
                    <a:ext uri="{9D8B030D-6E8A-4147-A177-3AD203B41FA5}">
                      <a16:colId xmlns:a16="http://schemas.microsoft.com/office/drawing/2014/main" val="3586529459"/>
                    </a:ext>
                  </a:extLst>
                </a:gridCol>
                <a:gridCol w="621269">
                  <a:extLst>
                    <a:ext uri="{9D8B030D-6E8A-4147-A177-3AD203B41FA5}">
                      <a16:colId xmlns:a16="http://schemas.microsoft.com/office/drawing/2014/main" val="552649781"/>
                    </a:ext>
                  </a:extLst>
                </a:gridCol>
              </a:tblGrid>
              <a:tr h="122964">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中文名称</a:t>
                      </a:r>
                    </a:p>
                  </a:txBody>
                  <a:tcPr marL="53774" marR="53774"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英文名称</a:t>
                      </a:r>
                    </a:p>
                  </a:txBody>
                  <a:tcPr marL="53774" marR="53774" marT="0" marB="0" anchor="ctr">
                    <a:cell3D prstMaterial="dkEdge">
                      <a:bevel w="77470" h="12700" prst="softRound"/>
                      <a:lightRig rig="flood" dir="t"/>
                    </a:cell3D>
                  </a:tcPr>
                </a:tc>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数据类型</a:t>
                      </a:r>
                    </a:p>
                  </a:txBody>
                  <a:tcPr marL="53774" marR="53774"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标识</a:t>
                      </a:r>
                    </a:p>
                  </a:txBody>
                  <a:tcPr marL="53774" marR="53774"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备注</a:t>
                      </a:r>
                    </a:p>
                  </a:txBody>
                  <a:tcPr marL="53774" marR="53774" marT="0" marB="0" anchor="ctr">
                    <a:cell3D prstMaterial="dkEdge">
                      <a:bevel w="77470" h="12700" prst="softRound"/>
                      <a:lightRig rig="flood" dir="t"/>
                    </a:cell3D>
                  </a:tcPr>
                </a:tc>
                <a:extLst>
                  <a:ext uri="{0D108BD9-81ED-4DB2-BD59-A6C34878D82A}">
                    <a16:rowId xmlns:a16="http://schemas.microsoft.com/office/drawing/2014/main" val="2466091100"/>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序号</a:t>
                      </a:r>
                    </a:p>
                  </a:txBody>
                  <a:tcPr marL="53774" marR="53774"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ID</a:t>
                      </a:r>
                      <a:endParaRPr lang="zh-CN" sz="700" kern="100">
                        <a:effectLst/>
                        <a:latin typeface="FangSong" panose="02010609060101010101" pitchFamily="49" charset="-122"/>
                        <a:ea typeface="FangSong" panose="02010609060101010101" pitchFamily="49" charset="-122"/>
                      </a:endParaRPr>
                    </a:p>
                  </a:txBody>
                  <a:tcPr marL="53774" marR="53774" marT="0" marB="0">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int</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3877766114"/>
                  </a:ext>
                </a:extLst>
              </a:tr>
              <a:tr h="352992">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明细编号</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ORDER_DTL_ID</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varchar2</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PRIMARY KEY;</a:t>
                      </a:r>
                      <a:endParaRPr lang="zh-CN" sz="700" kern="100">
                        <a:effectLst/>
                        <a:latin typeface="FangSong" panose="02010609060101010101" pitchFamily="49" charset="-122"/>
                        <a:ea typeface="FangSong" panose="02010609060101010101" pitchFamily="49" charset="-122"/>
                      </a:endParaRPr>
                    </a:p>
                    <a:p>
                      <a:pPr algn="ctr">
                        <a:spcAft>
                          <a:spcPts val="0"/>
                        </a:spcAft>
                      </a:pPr>
                      <a:r>
                        <a:rPr lang="en-US" sz="700" kern="100">
                          <a:effectLst/>
                          <a:latin typeface="FangSong" panose="02010609060101010101" pitchFamily="49" charset="-122"/>
                          <a:ea typeface="FangSong" panose="02010609060101010101" pitchFamily="49" charset="-122"/>
                        </a:rPr>
                        <a:t>NOT NULL</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1747481045"/>
                  </a:ext>
                </a:extLst>
              </a:tr>
              <a:tr h="352992">
                <a:tc>
                  <a:txBody>
                    <a:bodyPr/>
                    <a:lstStyle/>
                    <a:p>
                      <a:pPr algn="ctr">
                        <a:spcAft>
                          <a:spcPts val="0"/>
                        </a:spcAft>
                      </a:pPr>
                      <a:r>
                        <a:rPr lang="zh-CN" sz="700" kern="100">
                          <a:effectLst/>
                          <a:latin typeface="FangSong" panose="02010609060101010101" pitchFamily="49" charset="-122"/>
                          <a:ea typeface="FangSong" panose="02010609060101010101" pitchFamily="49" charset="-122"/>
                        </a:rPr>
                        <a:t>订单编号</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ORDER_ID</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与</a:t>
                      </a:r>
                      <a:r>
                        <a:rPr lang="en-US" sz="700" kern="100">
                          <a:effectLst/>
                          <a:latin typeface="FangSong" panose="02010609060101010101" pitchFamily="49" charset="-122"/>
                          <a:ea typeface="FangSong" panose="02010609060101010101" pitchFamily="49" charset="-122"/>
                        </a:rPr>
                        <a:t>bky_order</a:t>
                      </a:r>
                      <a:endParaRPr lang="zh-CN" sz="700" kern="100">
                        <a:effectLst/>
                        <a:latin typeface="FangSong" panose="02010609060101010101" pitchFamily="49" charset="-122"/>
                        <a:ea typeface="FangSong" panose="02010609060101010101" pitchFamily="49" charset="-122"/>
                      </a:endParaRPr>
                    </a:p>
                    <a:p>
                      <a:pPr algn="ctr">
                        <a:spcAft>
                          <a:spcPts val="0"/>
                        </a:spcAft>
                      </a:pPr>
                      <a:r>
                        <a:rPr lang="zh-CN" sz="700" kern="100">
                          <a:effectLst/>
                          <a:latin typeface="FangSong" panose="02010609060101010101" pitchFamily="49" charset="-122"/>
                          <a:ea typeface="FangSong" panose="02010609060101010101" pitchFamily="49" charset="-122"/>
                        </a:rPr>
                        <a:t>表</a:t>
                      </a:r>
                      <a:r>
                        <a:rPr lang="en-US" sz="700" kern="100">
                          <a:effectLst/>
                          <a:latin typeface="FangSong" panose="02010609060101010101" pitchFamily="49" charset="-122"/>
                          <a:ea typeface="FangSong" panose="02010609060101010101" pitchFamily="49" charset="-122"/>
                        </a:rPr>
                        <a:t>ORDER_ID</a:t>
                      </a:r>
                      <a:r>
                        <a:rPr lang="zh-CN" sz="700" kern="100">
                          <a:effectLst/>
                          <a:latin typeface="FangSong" panose="02010609060101010101" pitchFamily="49" charset="-122"/>
                          <a:ea typeface="FangSong" panose="02010609060101010101" pitchFamily="49" charset="-122"/>
                        </a:rPr>
                        <a:t>关联</a:t>
                      </a:r>
                    </a:p>
                  </a:txBody>
                  <a:tcPr marL="53774" marR="53774" marT="0" marB="0" anchor="ctr">
                    <a:cell3D prstMaterial="dkEdge">
                      <a:bevel w="77470" h="12700" prst="softRound"/>
                      <a:lightRig rig="flood" dir="t"/>
                    </a:cell3D>
                  </a:tcPr>
                </a:tc>
                <a:extLst>
                  <a:ext uri="{0D108BD9-81ED-4DB2-BD59-A6C34878D82A}">
                    <a16:rowId xmlns:a16="http://schemas.microsoft.com/office/drawing/2014/main" val="2645843004"/>
                  </a:ext>
                </a:extLst>
              </a:tr>
              <a:tr h="352992">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商品编号</a:t>
                      </a:r>
                    </a:p>
                  </a:txBody>
                  <a:tcPr marL="53774" marR="53774"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PDT_ID</a:t>
                      </a:r>
                      <a:endParaRPr lang="zh-CN" sz="700" kern="100">
                        <a:effectLst/>
                        <a:latin typeface="FangSong" panose="02010609060101010101" pitchFamily="49" charset="-122"/>
                        <a:ea typeface="FangSong" panose="02010609060101010101" pitchFamily="49" charset="-122"/>
                      </a:endParaRPr>
                    </a:p>
                  </a:txBody>
                  <a:tcPr marL="53774" marR="53774"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与</a:t>
                      </a:r>
                      <a:r>
                        <a:rPr lang="en-US" sz="700" kern="100">
                          <a:effectLst/>
                          <a:latin typeface="FangSong" panose="02010609060101010101" pitchFamily="49" charset="-122"/>
                          <a:ea typeface="FangSong" panose="02010609060101010101" pitchFamily="49" charset="-122"/>
                        </a:rPr>
                        <a:t>bky_pdt</a:t>
                      </a:r>
                      <a:endParaRPr lang="zh-CN" sz="700" kern="100">
                        <a:effectLst/>
                        <a:latin typeface="FangSong" panose="02010609060101010101" pitchFamily="49" charset="-122"/>
                        <a:ea typeface="FangSong" panose="02010609060101010101" pitchFamily="49" charset="-122"/>
                      </a:endParaRPr>
                    </a:p>
                    <a:p>
                      <a:pPr algn="ctr">
                        <a:spcAft>
                          <a:spcPts val="0"/>
                        </a:spcAft>
                      </a:pPr>
                      <a:r>
                        <a:rPr lang="zh-CN" sz="700" kern="100">
                          <a:effectLst/>
                          <a:latin typeface="FangSong" panose="02010609060101010101" pitchFamily="49" charset="-122"/>
                          <a:ea typeface="FangSong" panose="02010609060101010101" pitchFamily="49" charset="-122"/>
                        </a:rPr>
                        <a:t>表</a:t>
                      </a:r>
                      <a:r>
                        <a:rPr lang="en-US" sz="700" kern="100">
                          <a:effectLst/>
                          <a:latin typeface="FangSong" panose="02010609060101010101" pitchFamily="49" charset="-122"/>
                          <a:ea typeface="FangSong" panose="02010609060101010101" pitchFamily="49" charset="-122"/>
                        </a:rPr>
                        <a:t>PDT_ID</a:t>
                      </a:r>
                      <a:r>
                        <a:rPr lang="zh-CN" sz="700" kern="100">
                          <a:effectLst/>
                          <a:latin typeface="FangSong" panose="02010609060101010101" pitchFamily="49" charset="-122"/>
                          <a:ea typeface="FangSong" panose="02010609060101010101" pitchFamily="49" charset="-122"/>
                        </a:rPr>
                        <a:t>关联</a:t>
                      </a:r>
                    </a:p>
                  </a:txBody>
                  <a:tcPr marL="53774" marR="53774" marT="0" marB="0">
                    <a:cell3D prstMaterial="dkEdge">
                      <a:bevel w="77470" h="12700" prst="softRound"/>
                      <a:lightRig rig="flood" dir="t"/>
                    </a:cell3D>
                  </a:tcPr>
                </a:tc>
                <a:extLst>
                  <a:ext uri="{0D108BD9-81ED-4DB2-BD59-A6C34878D82A}">
                    <a16:rowId xmlns:a16="http://schemas.microsoft.com/office/drawing/2014/main" val="2567275576"/>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商品名称</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PDT_NAME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1351439976"/>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出售数量</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SALE_NUM</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134256476"/>
                  </a:ext>
                </a:extLst>
              </a:tr>
              <a:tr h="122964">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总价</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TOTAL_PRICE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1207496689"/>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下单时间</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DONE_TIME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2869314273"/>
                  </a:ext>
                </a:extLst>
              </a:tr>
              <a:tr h="352992">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客户编号</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USER_ID</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与</a:t>
                      </a:r>
                      <a:r>
                        <a:rPr lang="en-US" sz="700" kern="100">
                          <a:effectLst/>
                          <a:latin typeface="FangSong" panose="02010609060101010101" pitchFamily="49" charset="-122"/>
                          <a:ea typeface="FangSong" panose="02010609060101010101" pitchFamily="49" charset="-122"/>
                        </a:rPr>
                        <a:t>bky_user</a:t>
                      </a:r>
                      <a:r>
                        <a:rPr lang="zh-CN" sz="700" kern="100">
                          <a:effectLst/>
                          <a:latin typeface="FangSong" panose="02010609060101010101" pitchFamily="49" charset="-122"/>
                          <a:ea typeface="FangSong" panose="02010609060101010101" pitchFamily="49" charset="-122"/>
                        </a:rPr>
                        <a:t>表</a:t>
                      </a:r>
                      <a:r>
                        <a:rPr lang="en-US" sz="700" kern="100">
                          <a:effectLst/>
                          <a:latin typeface="FangSong" panose="02010609060101010101" pitchFamily="49" charset="-122"/>
                          <a:ea typeface="FangSong" panose="02010609060101010101" pitchFamily="49" charset="-122"/>
                        </a:rPr>
                        <a:t>USER_ID</a:t>
                      </a:r>
                      <a:r>
                        <a:rPr lang="zh-CN" sz="700" kern="100">
                          <a:effectLst/>
                          <a:latin typeface="FangSong" panose="02010609060101010101" pitchFamily="49" charset="-122"/>
                          <a:ea typeface="FangSong" panose="02010609060101010101" pitchFamily="49" charset="-122"/>
                        </a:rPr>
                        <a:t>关联</a:t>
                      </a:r>
                    </a:p>
                  </a:txBody>
                  <a:tcPr marL="53774" marR="53774" marT="0" marB="0" anchor="ctr">
                    <a:cell3D prstMaterial="dkEdge">
                      <a:bevel w="77470" h="12700" prst="softRound"/>
                      <a:lightRig rig="flood" dir="t"/>
                    </a:cell3D>
                  </a:tcPr>
                </a:tc>
                <a:extLst>
                  <a:ext uri="{0D108BD9-81ED-4DB2-BD59-A6C34878D82A}">
                    <a16:rowId xmlns:a16="http://schemas.microsoft.com/office/drawing/2014/main" val="3484062600"/>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客户名称</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USER_NAME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291087254"/>
                  </a:ext>
                </a:extLst>
              </a:tr>
              <a:tr h="235328">
                <a:tc>
                  <a:txBody>
                    <a:bodyPr/>
                    <a:lstStyle/>
                    <a:p>
                      <a:pPr algn="ctr">
                        <a:spcAft>
                          <a:spcPts val="0"/>
                        </a:spcAft>
                      </a:pPr>
                      <a:r>
                        <a:rPr lang="zh-CN" sz="700" kern="100">
                          <a:effectLst/>
                          <a:latin typeface="FangSong" panose="02010609060101010101" pitchFamily="49" charset="-122"/>
                          <a:ea typeface="FangSong" panose="02010609060101010101" pitchFamily="49" charset="-122"/>
                        </a:rPr>
                        <a:t>状态</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STATUS</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0</a:t>
                      </a:r>
                      <a:r>
                        <a:rPr lang="zh-CN" sz="700" kern="100">
                          <a:effectLst/>
                          <a:latin typeface="FangSong" panose="02010609060101010101" pitchFamily="49" charset="-122"/>
                          <a:ea typeface="FangSong" panose="02010609060101010101" pitchFamily="49" charset="-122"/>
                        </a:rPr>
                        <a:t>：不可用；</a:t>
                      </a:r>
                    </a:p>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可用；</a:t>
                      </a:r>
                    </a:p>
                  </a:txBody>
                  <a:tcPr marL="53774" marR="53774" marT="0" marB="0" anchor="ctr">
                    <a:cell3D prstMaterial="dkEdge">
                      <a:bevel w="77470" h="12700" prst="softRound"/>
                      <a:lightRig rig="flood" dir="t"/>
                    </a:cell3D>
                  </a:tcPr>
                </a:tc>
                <a:extLst>
                  <a:ext uri="{0D108BD9-81ED-4DB2-BD59-A6C34878D82A}">
                    <a16:rowId xmlns:a16="http://schemas.microsoft.com/office/drawing/2014/main" val="3050215351"/>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创建时间</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CREATE_TIME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380098074"/>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修改时间</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UPDATE_TIME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2612544540"/>
                  </a:ext>
                </a:extLst>
              </a:tr>
              <a:tr h="122964">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备注</a:t>
                      </a: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DESC</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53774" marR="53774" marT="0" marB="0" anchor="ctr">
                    <a:cell3D prstMaterial="dkEdge">
                      <a:bevel w="77470" h="12700" prst="softRound"/>
                      <a:lightRig rig="flood" dir="t"/>
                    </a:cell3D>
                  </a:tcPr>
                </a:tc>
                <a:extLst>
                  <a:ext uri="{0D108BD9-81ED-4DB2-BD59-A6C34878D82A}">
                    <a16:rowId xmlns:a16="http://schemas.microsoft.com/office/drawing/2014/main" val="1819358402"/>
                  </a:ext>
                </a:extLst>
              </a:tr>
            </a:tbl>
          </a:graphicData>
        </a:graphic>
      </p:graphicFrame>
      <p:cxnSp>
        <p:nvCxnSpPr>
          <p:cNvPr id="14" name="Straight Connector 12">
            <a:extLst>
              <a:ext uri="{FF2B5EF4-FFF2-40B4-BE49-F238E27FC236}">
                <a16:creationId xmlns:a16="http://schemas.microsoft.com/office/drawing/2014/main" id="{3AB3911C-C6F0-AC43-AAC1-CE48F9AF79E8}"/>
              </a:ext>
            </a:extLst>
          </p:cNvPr>
          <p:cNvCxnSpPr>
            <a:cxnSpLocks/>
          </p:cNvCxnSpPr>
          <p:nvPr/>
        </p:nvCxnSpPr>
        <p:spPr>
          <a:xfrm>
            <a:off x="683568" y="977341"/>
            <a:ext cx="3960440" cy="0"/>
          </a:xfrm>
          <a:prstGeom prst="line">
            <a:avLst/>
          </a:prstGeom>
          <a:ln w="50800">
            <a:solidFill>
              <a:srgbClr val="737211"/>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67C073-1EB5-714B-AE65-C88283C98618}"/>
              </a:ext>
            </a:extLst>
          </p:cNvPr>
          <p:cNvCxnSpPr>
            <a:cxnSpLocks/>
            <a:stCxn id="17" idx="1"/>
          </p:cNvCxnSpPr>
          <p:nvPr/>
        </p:nvCxnSpPr>
        <p:spPr>
          <a:xfrm flipV="1">
            <a:off x="4793363" y="977341"/>
            <a:ext cx="3524813" cy="4"/>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6" name="Arc 16">
            <a:extLst>
              <a:ext uri="{FF2B5EF4-FFF2-40B4-BE49-F238E27FC236}">
                <a16:creationId xmlns:a16="http://schemas.microsoft.com/office/drawing/2014/main" id="{4B75A60D-EE01-9E40-9466-0ED59FD435AF}"/>
              </a:ext>
            </a:extLst>
          </p:cNvPr>
          <p:cNvSpPr/>
          <p:nvPr/>
        </p:nvSpPr>
        <p:spPr>
          <a:xfrm>
            <a:off x="534213" y="838509"/>
            <a:ext cx="277586" cy="277671"/>
          </a:xfrm>
          <a:prstGeom prst="arc">
            <a:avLst>
              <a:gd name="adj1" fmla="val 1821037"/>
              <a:gd name="adj2" fmla="val 19752242"/>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Arc 17">
            <a:extLst>
              <a:ext uri="{FF2B5EF4-FFF2-40B4-BE49-F238E27FC236}">
                <a16:creationId xmlns:a16="http://schemas.microsoft.com/office/drawing/2014/main" id="{219FB82A-C6B9-BF4B-82B6-7F945DE4BEC2}"/>
              </a:ext>
            </a:extLst>
          </p:cNvPr>
          <p:cNvSpPr/>
          <p:nvPr/>
        </p:nvSpPr>
        <p:spPr>
          <a:xfrm>
            <a:off x="4654570" y="838509"/>
            <a:ext cx="277586" cy="277671"/>
          </a:xfrm>
          <a:prstGeom prst="arc">
            <a:avLst>
              <a:gd name="adj1" fmla="val 1821037"/>
              <a:gd name="adj2" fmla="val 19752242"/>
            </a:avLst>
          </a:prstGeom>
          <a:noFill/>
          <a:ln w="50800">
            <a:solidFill>
              <a:srgbClr val="73721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24">
            <a:extLst>
              <a:ext uri="{FF2B5EF4-FFF2-40B4-BE49-F238E27FC236}">
                <a16:creationId xmlns:a16="http://schemas.microsoft.com/office/drawing/2014/main" id="{BE11210E-6333-2F4E-A825-94FA7A5B7A52}"/>
              </a:ext>
            </a:extLst>
          </p:cNvPr>
          <p:cNvSpPr txBox="1"/>
          <p:nvPr/>
        </p:nvSpPr>
        <p:spPr>
          <a:xfrm>
            <a:off x="2043699" y="677029"/>
            <a:ext cx="1036199" cy="284703"/>
          </a:xfrm>
          <a:prstGeom prst="rect">
            <a:avLst/>
          </a:prstGeom>
          <a:noFill/>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员工信息表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1" name="TextBox 26">
            <a:extLst>
              <a:ext uri="{FF2B5EF4-FFF2-40B4-BE49-F238E27FC236}">
                <a16:creationId xmlns:a16="http://schemas.microsoft.com/office/drawing/2014/main" id="{A31FA7A1-EE6E-5D41-8C74-2994F312ABAB}"/>
              </a:ext>
            </a:extLst>
          </p:cNvPr>
          <p:cNvSpPr txBox="1"/>
          <p:nvPr/>
        </p:nvSpPr>
        <p:spPr>
          <a:xfrm>
            <a:off x="6588224" y="627534"/>
            <a:ext cx="1036199" cy="284703"/>
          </a:xfrm>
          <a:prstGeom prst="rect">
            <a:avLst/>
          </a:prstGeom>
          <a:noFill/>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订单明细表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3" name="文本框 22">
            <a:extLst>
              <a:ext uri="{FF2B5EF4-FFF2-40B4-BE49-F238E27FC236}">
                <a16:creationId xmlns:a16="http://schemas.microsoft.com/office/drawing/2014/main" id="{7F82B446-5C0F-DC45-88AD-4E58218E1808}"/>
              </a:ext>
            </a:extLst>
          </p:cNvPr>
          <p:cNvSpPr txBox="1"/>
          <p:nvPr/>
        </p:nvSpPr>
        <p:spPr>
          <a:xfrm>
            <a:off x="4493172" y="89863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
        <p:nvSpPr>
          <p:cNvPr id="25" name="文本框 24">
            <a:extLst>
              <a:ext uri="{FF2B5EF4-FFF2-40B4-BE49-F238E27FC236}">
                <a16:creationId xmlns:a16="http://schemas.microsoft.com/office/drawing/2014/main" id="{2331B948-FAFF-DF44-A969-293E8916C6AD}"/>
              </a:ext>
            </a:extLst>
          </p:cNvPr>
          <p:cNvSpPr txBox="1"/>
          <p:nvPr/>
        </p:nvSpPr>
        <p:spPr>
          <a:xfrm>
            <a:off x="6471745" y="914400"/>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00550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50"/>
                                        <p:tgtEl>
                                          <p:spTgt spid="15"/>
                                        </p:tgtEl>
                                      </p:cBhvr>
                                    </p:animEffect>
                                  </p:childTnLst>
                                </p:cTn>
                              </p:par>
                            </p:childTnLst>
                          </p:cTn>
                        </p:par>
                        <p:par>
                          <p:cTn id="8" fill="hold">
                            <p:stCondLst>
                              <p:cond delay="250"/>
                            </p:stCondLst>
                            <p:childTnLst>
                              <p:par>
                                <p:cTn id="9" presetID="21"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2)">
                                      <p:cBhvr>
                                        <p:cTn id="11" dur="250"/>
                                        <p:tgtEl>
                                          <p:spTgt spid="1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250"/>
                                        <p:tgtEl>
                                          <p:spTgt spid="14"/>
                                        </p:tgtEl>
                                      </p:cBhvr>
                                    </p:animEffect>
                                  </p:childTnLst>
                                </p:cTn>
                              </p:par>
                            </p:childTnLst>
                          </p:cTn>
                        </p:par>
                        <p:par>
                          <p:cTn id="16" fill="hold">
                            <p:stCondLst>
                              <p:cond delay="750"/>
                            </p:stCondLst>
                            <p:childTnLst>
                              <p:par>
                                <p:cTn id="17" presetID="21"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2)">
                                      <p:cBhvr>
                                        <p:cTn id="19" dur="250"/>
                                        <p:tgtEl>
                                          <p:spTgt spid="16"/>
                                        </p:tgtEl>
                                      </p:cBhvr>
                                    </p:animEffect>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1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up)">
                                      <p:cBhvr>
                                        <p:cTn id="36" dur="500"/>
                                        <p:tgtEl>
                                          <p:spTgt spid="10"/>
                                        </p:tgtEl>
                                      </p:cBhvr>
                                    </p:animEffect>
                                  </p:childTnLst>
                                </p:cTn>
                              </p:par>
                            </p:childTnLst>
                          </p:cTn>
                        </p:par>
                        <p:par>
                          <p:cTn id="37" fill="hold">
                            <p:stCondLst>
                              <p:cond delay="3000"/>
                            </p:stCondLst>
                            <p:childTnLst>
                              <p:par>
                                <p:cTn id="38" presetID="12" presetClass="entr" presetSubtype="4"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数据库设计</a:t>
            </a:r>
          </a:p>
        </p:txBody>
      </p:sp>
      <p:graphicFrame>
        <p:nvGraphicFramePr>
          <p:cNvPr id="10" name="表格 9">
            <a:extLst>
              <a:ext uri="{FF2B5EF4-FFF2-40B4-BE49-F238E27FC236}">
                <a16:creationId xmlns:a16="http://schemas.microsoft.com/office/drawing/2014/main" id="{71F89018-50ED-D44D-AB49-96D2E35E8BF3}"/>
              </a:ext>
            </a:extLst>
          </p:cNvPr>
          <p:cNvGraphicFramePr>
            <a:graphicFrameLocks noGrp="1"/>
          </p:cNvGraphicFramePr>
          <p:nvPr>
            <p:extLst>
              <p:ext uri="{D42A27DB-BD31-4B8C-83A1-F6EECF244321}">
                <p14:modId xmlns:p14="http://schemas.microsoft.com/office/powerpoint/2010/main" val="2134614248"/>
              </p:ext>
            </p:extLst>
          </p:nvPr>
        </p:nvGraphicFramePr>
        <p:xfrm>
          <a:off x="811799" y="1640702"/>
          <a:ext cx="3328152" cy="2448265"/>
        </p:xfrm>
        <a:graphic>
          <a:graphicData uri="http://schemas.openxmlformats.org/drawingml/2006/table">
            <a:tbl>
              <a:tblPr firstRow="1" bandRow="1">
                <a:tableStyleId>{00A15C55-8517-42AA-B614-E9B94910E393}</a:tableStyleId>
              </a:tblPr>
              <a:tblGrid>
                <a:gridCol w="536233">
                  <a:extLst>
                    <a:ext uri="{9D8B030D-6E8A-4147-A177-3AD203B41FA5}">
                      <a16:colId xmlns:a16="http://schemas.microsoft.com/office/drawing/2014/main" val="196449931"/>
                    </a:ext>
                  </a:extLst>
                </a:gridCol>
                <a:gridCol w="750726">
                  <a:extLst>
                    <a:ext uri="{9D8B030D-6E8A-4147-A177-3AD203B41FA5}">
                      <a16:colId xmlns:a16="http://schemas.microsoft.com/office/drawing/2014/main" val="1178923501"/>
                    </a:ext>
                  </a:extLst>
                </a:gridCol>
                <a:gridCol w="589857">
                  <a:extLst>
                    <a:ext uri="{9D8B030D-6E8A-4147-A177-3AD203B41FA5}">
                      <a16:colId xmlns:a16="http://schemas.microsoft.com/office/drawing/2014/main" val="2381933924"/>
                    </a:ext>
                  </a:extLst>
                </a:gridCol>
                <a:gridCol w="643480">
                  <a:extLst>
                    <a:ext uri="{9D8B030D-6E8A-4147-A177-3AD203B41FA5}">
                      <a16:colId xmlns:a16="http://schemas.microsoft.com/office/drawing/2014/main" val="1341394182"/>
                    </a:ext>
                  </a:extLst>
                </a:gridCol>
                <a:gridCol w="807856">
                  <a:extLst>
                    <a:ext uri="{9D8B030D-6E8A-4147-A177-3AD203B41FA5}">
                      <a16:colId xmlns:a16="http://schemas.microsoft.com/office/drawing/2014/main" val="2623335608"/>
                    </a:ext>
                  </a:extLst>
                </a:gridCol>
              </a:tblGrid>
              <a:tr h="14877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中文名称</a:t>
                      </a:r>
                    </a:p>
                  </a:txBody>
                  <a:tcPr marL="55958" marR="55958"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英文名称</a:t>
                      </a:r>
                    </a:p>
                  </a:txBody>
                  <a:tcPr marL="55958" marR="55958"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数据类型</a:t>
                      </a:r>
                    </a:p>
                  </a:txBody>
                  <a:tcPr marL="55958" marR="55958"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标识</a:t>
                      </a:r>
                    </a:p>
                  </a:txBody>
                  <a:tcPr marL="55958" marR="55958" marT="0" marB="0" anchor="ctr">
                    <a:cell3D prstMaterial="dkEdge">
                      <a:bevel w="77470" h="12700" prst="softRound"/>
                      <a:lightRig rig="flood" dir="t"/>
                    </a:cell3D>
                  </a:tcPr>
                </a:tc>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备注</a:t>
                      </a:r>
                    </a:p>
                  </a:txBody>
                  <a:tcPr marL="55958" marR="55958" marT="0" marB="0" anchor="ctr">
                    <a:cell3D prstMaterial="dkEdge">
                      <a:bevel w="77470" h="12700" prst="softRound"/>
                      <a:lightRig rig="flood" dir="t"/>
                    </a:cell3D>
                  </a:tcPr>
                </a:tc>
                <a:extLst>
                  <a:ext uri="{0D108BD9-81ED-4DB2-BD59-A6C34878D82A}">
                    <a16:rowId xmlns:a16="http://schemas.microsoft.com/office/drawing/2014/main" val="2283807108"/>
                  </a:ext>
                </a:extLst>
              </a:tr>
              <a:tr h="14877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序号</a:t>
                      </a:r>
                    </a:p>
                  </a:txBody>
                  <a:tcPr marL="55958" marR="55958" marT="0" marB="0" anchor="ctr">
                    <a:cell3D prstMaterial="dkEdge">
                      <a:bevel w="77470" h="12700" prst="softRound"/>
                      <a:lightRig rig="flood" dir="t"/>
                    </a:cell3D>
                  </a:tcPr>
                </a:tc>
                <a:tc>
                  <a:txBody>
                    <a:bodyPr/>
                    <a:lstStyle/>
                    <a:p>
                      <a:pPr algn="ctr">
                        <a:spcAft>
                          <a:spcPts val="0"/>
                        </a:spcAft>
                      </a:pPr>
                      <a:r>
                        <a:rPr lang="en-US" sz="800" b="1" kern="100">
                          <a:effectLst/>
                          <a:latin typeface="FangSong" panose="02010609060101010101" pitchFamily="49" charset="-122"/>
                          <a:ea typeface="FangSong" panose="02010609060101010101" pitchFamily="49" charset="-122"/>
                        </a:rPr>
                        <a:t>ID</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b="1"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b="1"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b="1"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2490081468"/>
                  </a:ext>
                </a:extLst>
              </a:tr>
              <a:tr h="446315">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客户编号</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USER_ID</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PRIMARY KEY;</a:t>
                      </a:r>
                      <a:endParaRPr lang="zh-CN" sz="800" kern="100">
                        <a:effectLst/>
                        <a:latin typeface="FangSong" panose="02010609060101010101" pitchFamily="49" charset="-122"/>
                        <a:ea typeface="FangSong" panose="02010609060101010101" pitchFamily="49" charset="-122"/>
                      </a:endParaRPr>
                    </a:p>
                    <a:p>
                      <a:pPr algn="ctr">
                        <a:spcAft>
                          <a:spcPts val="0"/>
                        </a:spcAft>
                      </a:pPr>
                      <a:r>
                        <a:rPr lang="en-US" sz="800" i="1" kern="100">
                          <a:effectLst/>
                          <a:latin typeface="FangSong" panose="02010609060101010101" pitchFamily="49" charset="-122"/>
                          <a:ea typeface="FangSong" panose="02010609060101010101" pitchFamily="49" charset="-122"/>
                        </a:rPr>
                        <a:t>NOT NULL</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1191030356"/>
                  </a:ext>
                </a:extLst>
              </a:tr>
              <a:tr h="14877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客户名称</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USER_NAME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416620595"/>
                  </a:ext>
                </a:extLst>
              </a:tr>
              <a:tr h="148772">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电话号码</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USER_PHONE</a:t>
                      </a:r>
                      <a:endParaRPr lang="zh-CN" sz="800" kern="100" dirty="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2990841517"/>
                  </a:ext>
                </a:extLst>
              </a:tr>
              <a:tr h="297544">
                <a:tc>
                  <a:txBody>
                    <a:bodyPr/>
                    <a:lstStyle/>
                    <a:p>
                      <a:pPr algn="ctr">
                        <a:spcAft>
                          <a:spcPts val="0"/>
                        </a:spcAft>
                      </a:pPr>
                      <a:r>
                        <a:rPr lang="zh-CN" altLang="en-US" sz="800" kern="100" dirty="0">
                          <a:solidFill>
                            <a:schemeClr val="dk1"/>
                          </a:solidFill>
                          <a:effectLst/>
                          <a:latin typeface="FangSong" panose="02010609060101010101" pitchFamily="49" charset="-122"/>
                          <a:ea typeface="FangSong" panose="02010609060101010101" pitchFamily="49" charset="-122"/>
                          <a:cs typeface="+mn-cs"/>
                        </a:rPr>
                        <a:t>性别</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dirty="0">
                          <a:solidFill>
                            <a:schemeClr val="dk1"/>
                          </a:solidFill>
                          <a:effectLst/>
                          <a:latin typeface="FangSong" panose="02010609060101010101" pitchFamily="49" charset="-122"/>
                          <a:ea typeface="FangSong" panose="02010609060101010101" pitchFamily="49" charset="-122"/>
                          <a:cs typeface="+mn-cs"/>
                        </a:rPr>
                        <a:t>SEX</a:t>
                      </a:r>
                      <a:endParaRPr lang="zh-CN" altLang="en-US" sz="800" kern="100" dirty="0">
                        <a:solidFill>
                          <a:schemeClr val="dk1"/>
                        </a:solidFill>
                        <a:effectLst/>
                        <a:latin typeface="FangSong" panose="02010609060101010101" pitchFamily="49" charset="-122"/>
                        <a:ea typeface="FangSong" panose="02010609060101010101" pitchFamily="49" charset="-122"/>
                        <a:cs typeface="+mn-cs"/>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dirty="0">
                          <a:solidFill>
                            <a:schemeClr val="dk1"/>
                          </a:solidFill>
                          <a:effectLst/>
                          <a:latin typeface="FangSong" panose="02010609060101010101" pitchFamily="49" charset="-122"/>
                          <a:ea typeface="FangSong" panose="02010609060101010101" pitchFamily="49" charset="-122"/>
                          <a:cs typeface="+mn-cs"/>
                        </a:rPr>
                        <a:t>varchar2</a:t>
                      </a:r>
                      <a:endParaRPr lang="zh-CN" altLang="en-US" sz="800" kern="100" dirty="0">
                        <a:solidFill>
                          <a:schemeClr val="dk1"/>
                        </a:solidFill>
                        <a:effectLst/>
                        <a:latin typeface="FangSong" panose="02010609060101010101" pitchFamily="49" charset="-122"/>
                        <a:ea typeface="FangSong" panose="02010609060101010101" pitchFamily="49" charset="-122"/>
                        <a:cs typeface="+mn-cs"/>
                      </a:endParaRPr>
                    </a:p>
                  </a:txBody>
                  <a:tcPr marL="55958" marR="55958" marT="0" marB="0" anchor="ctr">
                    <a:cell3D prstMaterial="dkEdge">
                      <a:bevel w="77470" h="12700" prst="softRound"/>
                      <a:lightRig rig="flood" dir="t"/>
                    </a:cell3D>
                  </a:tcPr>
                </a:tc>
                <a:tc>
                  <a:txBody>
                    <a:bodyPr/>
                    <a:lstStyle/>
                    <a:p>
                      <a:pPr algn="ctr">
                        <a:spcAft>
                          <a:spcPts val="0"/>
                        </a:spcAft>
                      </a:pPr>
                      <a:r>
                        <a:rPr lang="en-US" sz="900" b="1" kern="100" dirty="0">
                          <a:effectLst/>
                          <a:latin typeface="宋体" panose="02010600030101010101" pitchFamily="2" charset="-122"/>
                          <a:ea typeface="宋体" panose="02010600030101010101" pitchFamily="2" charset="-122"/>
                        </a:rPr>
                        <a:t> </a:t>
                      </a:r>
                      <a:endParaRPr lang="zh-CN" sz="900" kern="100" dirty="0">
                        <a:effectLst/>
                        <a:latin typeface="Times New Roman" panose="02020603050405020304" pitchFamily="18" charset="0"/>
                        <a:ea typeface="宋体" panose="02010600030101010101" pitchFamily="2"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900" b="1" kern="100" dirty="0">
                          <a:effectLst/>
                          <a:latin typeface="宋体" panose="02010600030101010101" pitchFamily="2" charset="-122"/>
                          <a:ea typeface="宋体" panose="02010600030101010101" pitchFamily="2" charset="-122"/>
                        </a:rPr>
                        <a:t> </a:t>
                      </a:r>
                      <a:endParaRPr lang="zh-CN" sz="900" kern="100" dirty="0">
                        <a:effectLst/>
                        <a:latin typeface="Times New Roman" panose="02020603050405020304" pitchFamily="18" charset="0"/>
                        <a:ea typeface="宋体" panose="02010600030101010101" pitchFamily="2"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3715172637"/>
                  </a:ext>
                </a:extLst>
              </a:tr>
              <a:tr h="257115">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存档时间</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DONE_TIME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2315667011"/>
                  </a:ext>
                </a:extLst>
              </a:tr>
              <a:tr h="297544">
                <a:tc>
                  <a:txBody>
                    <a:bodyPr/>
                    <a:lstStyle/>
                    <a:p>
                      <a:pPr algn="ctr">
                        <a:spcAft>
                          <a:spcPts val="0"/>
                        </a:spcAft>
                      </a:pPr>
                      <a:r>
                        <a:rPr lang="zh-CN" sz="800" kern="100">
                          <a:effectLst/>
                          <a:latin typeface="FangSong" panose="02010609060101010101" pitchFamily="49" charset="-122"/>
                          <a:ea typeface="FangSong" panose="02010609060101010101" pitchFamily="49" charset="-122"/>
                        </a:rPr>
                        <a:t>状态</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STATUS</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0:</a:t>
                      </a:r>
                      <a:r>
                        <a:rPr lang="zh-CN" sz="800" kern="100">
                          <a:effectLst/>
                          <a:latin typeface="FangSong" panose="02010609060101010101" pitchFamily="49" charset="-122"/>
                          <a:ea typeface="FangSong" panose="02010609060101010101" pitchFamily="49" charset="-122"/>
                        </a:rPr>
                        <a:t>不可用；</a:t>
                      </a:r>
                    </a:p>
                    <a:p>
                      <a:pPr algn="ctr">
                        <a:spcAft>
                          <a:spcPts val="0"/>
                        </a:spcAft>
                      </a:pPr>
                      <a:r>
                        <a:rPr lang="en-US" sz="800" kern="100">
                          <a:effectLst/>
                          <a:latin typeface="FangSong" panose="02010609060101010101" pitchFamily="49" charset="-122"/>
                          <a:ea typeface="FangSong" panose="02010609060101010101" pitchFamily="49" charset="-122"/>
                        </a:rPr>
                        <a:t>1:</a:t>
                      </a:r>
                      <a:r>
                        <a:rPr lang="zh-CN" sz="800" kern="100">
                          <a:effectLst/>
                          <a:latin typeface="FangSong" panose="02010609060101010101" pitchFamily="49" charset="-122"/>
                          <a:ea typeface="FangSong" panose="02010609060101010101" pitchFamily="49" charset="-122"/>
                        </a:rPr>
                        <a:t>可用；</a:t>
                      </a:r>
                    </a:p>
                  </a:txBody>
                  <a:tcPr marL="55958" marR="55958" marT="0" marB="0" anchor="ctr">
                    <a:cell3D prstMaterial="dkEdge">
                      <a:bevel w="77470" h="12700" prst="softRound"/>
                      <a:lightRig rig="flood" dir="t"/>
                    </a:cell3D>
                  </a:tcPr>
                </a:tc>
                <a:extLst>
                  <a:ext uri="{0D108BD9-81ED-4DB2-BD59-A6C34878D82A}">
                    <a16:rowId xmlns:a16="http://schemas.microsoft.com/office/drawing/2014/main" val="1445364514"/>
                  </a:ext>
                </a:extLst>
              </a:tr>
              <a:tr h="14877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创建时间</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CREATE_TIME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4083779913"/>
                  </a:ext>
                </a:extLst>
              </a:tr>
              <a:tr h="257115">
                <a:tc>
                  <a:txBody>
                    <a:bodyPr/>
                    <a:lstStyle/>
                    <a:p>
                      <a:pPr algn="ctr">
                        <a:spcAft>
                          <a:spcPts val="0"/>
                        </a:spcAft>
                      </a:pPr>
                      <a:r>
                        <a:rPr lang="zh-CN" sz="800" kern="100">
                          <a:effectLst/>
                          <a:latin typeface="FangSong" panose="02010609060101010101" pitchFamily="49" charset="-122"/>
                          <a:ea typeface="FangSong" panose="02010609060101010101" pitchFamily="49" charset="-122"/>
                        </a:rPr>
                        <a:t>修改时间</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UPDATE_TIME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4065603660"/>
                  </a:ext>
                </a:extLst>
              </a:tr>
              <a:tr h="14877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备注</a:t>
                      </a: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DESC</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5958" marR="55958" marT="0" marB="0" anchor="ctr">
                    <a:cell3D prstMaterial="dkEdge">
                      <a:bevel w="77470" h="12700" prst="softRound"/>
                      <a:lightRig rig="flood" dir="t"/>
                    </a:cell3D>
                  </a:tcPr>
                </a:tc>
                <a:extLst>
                  <a:ext uri="{0D108BD9-81ED-4DB2-BD59-A6C34878D82A}">
                    <a16:rowId xmlns:a16="http://schemas.microsoft.com/office/drawing/2014/main" val="1428729729"/>
                  </a:ext>
                </a:extLst>
              </a:tr>
            </a:tbl>
          </a:graphicData>
        </a:graphic>
      </p:graphicFrame>
      <p:graphicFrame>
        <p:nvGraphicFramePr>
          <p:cNvPr id="11" name="表格 10">
            <a:extLst>
              <a:ext uri="{FF2B5EF4-FFF2-40B4-BE49-F238E27FC236}">
                <a16:creationId xmlns:a16="http://schemas.microsoft.com/office/drawing/2014/main" id="{D41D7EFF-8085-9D4D-86FF-6FCBDC9707EA}"/>
              </a:ext>
            </a:extLst>
          </p:cNvPr>
          <p:cNvGraphicFramePr>
            <a:graphicFrameLocks noGrp="1"/>
          </p:cNvGraphicFramePr>
          <p:nvPr>
            <p:extLst>
              <p:ext uri="{D42A27DB-BD31-4B8C-83A1-F6EECF244321}">
                <p14:modId xmlns:p14="http://schemas.microsoft.com/office/powerpoint/2010/main" val="930818349"/>
              </p:ext>
            </p:extLst>
          </p:nvPr>
        </p:nvGraphicFramePr>
        <p:xfrm>
          <a:off x="5220072" y="1640702"/>
          <a:ext cx="2869945" cy="2508765"/>
        </p:xfrm>
        <a:graphic>
          <a:graphicData uri="http://schemas.openxmlformats.org/drawingml/2006/table">
            <a:tbl>
              <a:tblPr firstRow="1" bandRow="1">
                <a:tableStyleId>{00A15C55-8517-42AA-B614-E9B94910E393}</a:tableStyleId>
              </a:tblPr>
              <a:tblGrid>
                <a:gridCol w="573989">
                  <a:extLst>
                    <a:ext uri="{9D8B030D-6E8A-4147-A177-3AD203B41FA5}">
                      <a16:colId xmlns:a16="http://schemas.microsoft.com/office/drawing/2014/main" val="2990785493"/>
                    </a:ext>
                  </a:extLst>
                </a:gridCol>
                <a:gridCol w="573989">
                  <a:extLst>
                    <a:ext uri="{9D8B030D-6E8A-4147-A177-3AD203B41FA5}">
                      <a16:colId xmlns:a16="http://schemas.microsoft.com/office/drawing/2014/main" val="3273412220"/>
                    </a:ext>
                  </a:extLst>
                </a:gridCol>
                <a:gridCol w="469137">
                  <a:extLst>
                    <a:ext uri="{9D8B030D-6E8A-4147-A177-3AD203B41FA5}">
                      <a16:colId xmlns:a16="http://schemas.microsoft.com/office/drawing/2014/main" val="3248027805"/>
                    </a:ext>
                  </a:extLst>
                </a:gridCol>
                <a:gridCol w="678841">
                  <a:extLst>
                    <a:ext uri="{9D8B030D-6E8A-4147-A177-3AD203B41FA5}">
                      <a16:colId xmlns:a16="http://schemas.microsoft.com/office/drawing/2014/main" val="3586529459"/>
                    </a:ext>
                  </a:extLst>
                </a:gridCol>
                <a:gridCol w="573989">
                  <a:extLst>
                    <a:ext uri="{9D8B030D-6E8A-4147-A177-3AD203B41FA5}">
                      <a16:colId xmlns:a16="http://schemas.microsoft.com/office/drawing/2014/main" val="552649781"/>
                    </a:ext>
                  </a:extLst>
                </a:gridCol>
              </a:tblGrid>
              <a:tr h="223051">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中文名称</a:t>
                      </a:r>
                    </a:p>
                  </a:txBody>
                  <a:tcPr marL="49681" marR="49681"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英文名称</a:t>
                      </a:r>
                    </a:p>
                  </a:txBody>
                  <a:tcPr marL="49681" marR="49681" marT="0" marB="0" anchor="ctr">
                    <a:cell3D prstMaterial="dkEdge">
                      <a:bevel w="77470" h="12700" prst="softRound"/>
                      <a:lightRig rig="flood" dir="t"/>
                    </a:cell3D>
                  </a:tcPr>
                </a:tc>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数据类型</a:t>
                      </a:r>
                    </a:p>
                  </a:txBody>
                  <a:tcPr marL="49681" marR="49681"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标识</a:t>
                      </a:r>
                    </a:p>
                  </a:txBody>
                  <a:tcPr marL="49681" marR="49681" marT="0" marB="0" anchor="ctr">
                    <a:cell3D prstMaterial="dkEdge">
                      <a:bevel w="77470" h="12700" prst="softRound"/>
                      <a:lightRig rig="flood" dir="t"/>
                    </a:cell3D>
                  </a:tcPr>
                </a:tc>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备注</a:t>
                      </a:r>
                    </a:p>
                  </a:txBody>
                  <a:tcPr marL="49681" marR="49681" marT="0" marB="0" anchor="ctr">
                    <a:cell3D prstMaterial="dkEdge">
                      <a:bevel w="77470" h="12700" prst="softRound"/>
                      <a:lightRig rig="flood" dir="t"/>
                    </a:cell3D>
                  </a:tcPr>
                </a:tc>
                <a:extLst>
                  <a:ext uri="{0D108BD9-81ED-4DB2-BD59-A6C34878D82A}">
                    <a16:rowId xmlns:a16="http://schemas.microsoft.com/office/drawing/2014/main" val="2466091100"/>
                  </a:ext>
                </a:extLst>
              </a:tr>
              <a:tr h="111525">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序号</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ID</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3877766114"/>
                  </a:ext>
                </a:extLst>
              </a:tr>
              <a:tr h="315803">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商品编号</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PDT_ID</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PRIMARY KEY;</a:t>
                      </a:r>
                      <a:endParaRPr lang="zh-CN" sz="700" kern="100">
                        <a:effectLst/>
                        <a:latin typeface="FangSong" panose="02010609060101010101" pitchFamily="49" charset="-122"/>
                        <a:ea typeface="FangSong" panose="02010609060101010101" pitchFamily="49" charset="-122"/>
                      </a:endParaRPr>
                    </a:p>
                    <a:p>
                      <a:pPr algn="ctr">
                        <a:spcAft>
                          <a:spcPts val="0"/>
                        </a:spcAft>
                      </a:pPr>
                      <a:r>
                        <a:rPr lang="en-US" sz="700" i="1" kern="100">
                          <a:effectLst/>
                          <a:latin typeface="FangSong" panose="02010609060101010101" pitchFamily="49" charset="-122"/>
                          <a:ea typeface="FangSong" panose="02010609060101010101" pitchFamily="49" charset="-122"/>
                        </a:rPr>
                        <a:t>NOT NULL</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1747481045"/>
                  </a:ext>
                </a:extLst>
              </a:tr>
              <a:tr h="315803">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商品名称</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PDT_NAME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2567275576"/>
                  </a:ext>
                </a:extLst>
              </a:tr>
              <a:tr h="111525">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商品类别</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PDT_TYPE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1351439976"/>
                  </a:ext>
                </a:extLst>
              </a:tr>
              <a:tr h="223051">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单价</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UNIT_PRICE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134256476"/>
                  </a:ext>
                </a:extLst>
              </a:tr>
              <a:tr h="223051">
                <a:tc>
                  <a:txBody>
                    <a:bodyPr/>
                    <a:lstStyle/>
                    <a:p>
                      <a:pPr algn="ctr">
                        <a:spcAft>
                          <a:spcPts val="0"/>
                        </a:spcAft>
                      </a:pPr>
                      <a:r>
                        <a:rPr lang="zh-CN" sz="700" kern="100">
                          <a:effectLst/>
                          <a:latin typeface="FangSong" panose="02010609060101010101" pitchFamily="49" charset="-122"/>
                          <a:ea typeface="FangSong" panose="02010609060101010101" pitchFamily="49" charset="-122"/>
                        </a:rPr>
                        <a:t>计量单位</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MEASER</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盒；</a:t>
                      </a:r>
                      <a:r>
                        <a:rPr lang="en-US" sz="700" kern="100">
                          <a:effectLst/>
                          <a:latin typeface="FangSong" panose="02010609060101010101" pitchFamily="49" charset="-122"/>
                          <a:ea typeface="FangSong" panose="02010609060101010101" pitchFamily="49" charset="-122"/>
                        </a:rPr>
                        <a:t>2:</a:t>
                      </a:r>
                      <a:r>
                        <a:rPr lang="zh-CN" sz="700" kern="100">
                          <a:effectLst/>
                          <a:latin typeface="FangSong" panose="02010609060101010101" pitchFamily="49" charset="-122"/>
                          <a:ea typeface="FangSong" panose="02010609060101010101" pitchFamily="49" charset="-122"/>
                        </a:rPr>
                        <a:t>杯；</a:t>
                      </a:r>
                    </a:p>
                    <a:p>
                      <a:pPr algn="ctr">
                        <a:spcAft>
                          <a:spcPts val="0"/>
                        </a:spcAft>
                      </a:pPr>
                      <a:r>
                        <a:rPr lang="en-US" sz="700" kern="100">
                          <a:effectLst/>
                          <a:latin typeface="FangSong" panose="02010609060101010101" pitchFamily="49" charset="-122"/>
                          <a:ea typeface="FangSong" panose="02010609060101010101" pitchFamily="49" charset="-122"/>
                        </a:rPr>
                        <a:t>3:</a:t>
                      </a:r>
                      <a:r>
                        <a:rPr lang="zh-CN" sz="700" kern="100">
                          <a:effectLst/>
                          <a:latin typeface="FangSong" panose="02010609060101010101" pitchFamily="49" charset="-122"/>
                          <a:ea typeface="FangSong" panose="02010609060101010101" pitchFamily="49" charset="-122"/>
                        </a:rPr>
                        <a:t>块；</a:t>
                      </a:r>
                    </a:p>
                  </a:txBody>
                  <a:tcPr marL="49681" marR="49681" marT="0" marB="0" anchor="ctr">
                    <a:cell3D prstMaterial="dkEdge">
                      <a:bevel w="77470" h="12700" prst="softRound"/>
                      <a:lightRig rig="flood" dir="t"/>
                    </a:cell3D>
                  </a:tcPr>
                </a:tc>
                <a:extLst>
                  <a:ext uri="{0D108BD9-81ED-4DB2-BD59-A6C34878D82A}">
                    <a16:rowId xmlns:a16="http://schemas.microsoft.com/office/drawing/2014/main" val="2232379799"/>
                  </a:ext>
                </a:extLst>
              </a:tr>
              <a:tr h="223051">
                <a:tc>
                  <a:txBody>
                    <a:bodyPr/>
                    <a:lstStyle/>
                    <a:p>
                      <a:pPr algn="ctr">
                        <a:spcAft>
                          <a:spcPts val="0"/>
                        </a:spcAft>
                      </a:pPr>
                      <a:r>
                        <a:rPr lang="zh-CN" sz="700" kern="100">
                          <a:effectLst/>
                          <a:latin typeface="FangSong" panose="02010609060101010101" pitchFamily="49" charset="-122"/>
                          <a:ea typeface="FangSong" panose="02010609060101010101" pitchFamily="49" charset="-122"/>
                        </a:rPr>
                        <a:t>状态</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STATUS</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INT</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0</a:t>
                      </a:r>
                      <a:r>
                        <a:rPr lang="zh-CN" sz="700" kern="100">
                          <a:effectLst/>
                          <a:latin typeface="FangSong" panose="02010609060101010101" pitchFamily="49" charset="-122"/>
                          <a:ea typeface="FangSong" panose="02010609060101010101" pitchFamily="49" charset="-122"/>
                        </a:rPr>
                        <a:t>：不可用；</a:t>
                      </a:r>
                    </a:p>
                    <a:p>
                      <a:pPr algn="ctr">
                        <a:spcAft>
                          <a:spcPts val="0"/>
                        </a:spcAft>
                      </a:pPr>
                      <a:r>
                        <a:rPr lang="en-US" sz="700" kern="100">
                          <a:effectLst/>
                          <a:latin typeface="FangSong" panose="02010609060101010101" pitchFamily="49" charset="-122"/>
                          <a:ea typeface="FangSong" panose="02010609060101010101" pitchFamily="49" charset="-122"/>
                        </a:rPr>
                        <a:t>1:</a:t>
                      </a:r>
                      <a:r>
                        <a:rPr lang="zh-CN" sz="700" kern="100">
                          <a:effectLst/>
                          <a:latin typeface="FangSong" panose="02010609060101010101" pitchFamily="49" charset="-122"/>
                          <a:ea typeface="FangSong" panose="02010609060101010101" pitchFamily="49" charset="-122"/>
                        </a:rPr>
                        <a:t>可用；</a:t>
                      </a:r>
                    </a:p>
                  </a:txBody>
                  <a:tcPr marL="49681" marR="49681" marT="0" marB="0" anchor="ctr">
                    <a:cell3D prstMaterial="dkEdge">
                      <a:bevel w="77470" h="12700" prst="softRound"/>
                      <a:lightRig rig="flood" dir="t"/>
                    </a:cell3D>
                  </a:tcPr>
                </a:tc>
                <a:extLst>
                  <a:ext uri="{0D108BD9-81ED-4DB2-BD59-A6C34878D82A}">
                    <a16:rowId xmlns:a16="http://schemas.microsoft.com/office/drawing/2014/main" val="1207496689"/>
                  </a:ext>
                </a:extLst>
              </a:tr>
              <a:tr h="223051">
                <a:tc>
                  <a:txBody>
                    <a:bodyPr/>
                    <a:lstStyle/>
                    <a:p>
                      <a:pPr algn="ctr">
                        <a:spcAft>
                          <a:spcPts val="0"/>
                        </a:spcAft>
                      </a:pPr>
                      <a:r>
                        <a:rPr lang="zh-CN" sz="700" kern="100">
                          <a:effectLst/>
                          <a:latin typeface="FangSong" panose="02010609060101010101" pitchFamily="49" charset="-122"/>
                          <a:ea typeface="FangSong" panose="02010609060101010101" pitchFamily="49" charset="-122"/>
                        </a:rPr>
                        <a:t>创建时间</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CREATE_TIME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2869314273"/>
                  </a:ext>
                </a:extLst>
              </a:tr>
              <a:tr h="315803">
                <a:tc>
                  <a:txBody>
                    <a:bodyPr/>
                    <a:lstStyle/>
                    <a:p>
                      <a:pPr algn="ctr">
                        <a:spcAft>
                          <a:spcPts val="0"/>
                        </a:spcAft>
                      </a:pPr>
                      <a:r>
                        <a:rPr lang="zh-CN" sz="700" kern="100">
                          <a:effectLst/>
                          <a:latin typeface="FangSong" panose="02010609060101010101" pitchFamily="49" charset="-122"/>
                          <a:ea typeface="FangSong" panose="02010609060101010101" pitchFamily="49" charset="-122"/>
                        </a:rPr>
                        <a:t>修改时间</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UPDATE_TIME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Date</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 </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extLst>
                  <a:ext uri="{0D108BD9-81ED-4DB2-BD59-A6C34878D82A}">
                    <a16:rowId xmlns:a16="http://schemas.microsoft.com/office/drawing/2014/main" val="3484062600"/>
                  </a:ext>
                </a:extLst>
              </a:tr>
              <a:tr h="223051">
                <a:tc>
                  <a:txBody>
                    <a:bodyPr/>
                    <a:lstStyle/>
                    <a:p>
                      <a:pPr algn="ctr">
                        <a:spcAft>
                          <a:spcPts val="0"/>
                        </a:spcAft>
                      </a:pPr>
                      <a:r>
                        <a:rPr lang="zh-CN" sz="700" kern="100">
                          <a:effectLst/>
                          <a:latin typeface="FangSong" panose="02010609060101010101" pitchFamily="49" charset="-122"/>
                          <a:ea typeface="FangSong" panose="02010609060101010101" pitchFamily="49" charset="-122"/>
                        </a:rPr>
                        <a:t>描述</a:t>
                      </a:r>
                    </a:p>
                  </a:txBody>
                  <a:tcPr marL="49681" marR="49681" marT="0" marB="0" anchor="ctr">
                    <a:cell3D prstMaterial="dkEdge">
                      <a:bevel w="77470" h="12700" prst="softRound"/>
                      <a:lightRig rig="flood" dir="t"/>
                    </a:cell3D>
                  </a:tcPr>
                </a:tc>
                <a:tc>
                  <a:txBody>
                    <a:bodyPr/>
                    <a:lstStyle/>
                    <a:p>
                      <a:pPr algn="ctr">
                        <a:spcAft>
                          <a:spcPts val="0"/>
                        </a:spcAft>
                      </a:pPr>
                      <a:r>
                        <a:rPr lang="en-US" sz="700" kern="100">
                          <a:effectLst/>
                          <a:latin typeface="FangSong" panose="02010609060101010101" pitchFamily="49" charset="-122"/>
                          <a:ea typeface="FangSong" panose="02010609060101010101" pitchFamily="49" charset="-122"/>
                        </a:rPr>
                        <a:t>DESC</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i="1" kern="100">
                          <a:effectLst/>
                          <a:latin typeface="FangSong" panose="02010609060101010101" pitchFamily="49" charset="-122"/>
                          <a:ea typeface="FangSong" panose="02010609060101010101" pitchFamily="49" charset="-122"/>
                        </a:rPr>
                        <a:t>varchar2</a:t>
                      </a:r>
                      <a:endParaRPr lang="zh-CN" sz="700" kern="10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en-US" sz="700" kern="100" dirty="0">
                          <a:effectLst/>
                          <a:latin typeface="FangSong" panose="02010609060101010101" pitchFamily="49" charset="-122"/>
                          <a:ea typeface="FangSong" panose="02010609060101010101" pitchFamily="49" charset="-122"/>
                        </a:rPr>
                        <a:t> </a:t>
                      </a:r>
                      <a:endParaRPr lang="zh-CN" sz="700" kern="100" dirty="0">
                        <a:effectLst/>
                        <a:latin typeface="FangSong" panose="02010609060101010101" pitchFamily="49" charset="-122"/>
                        <a:ea typeface="FangSong" panose="02010609060101010101" pitchFamily="49" charset="-122"/>
                      </a:endParaRPr>
                    </a:p>
                  </a:txBody>
                  <a:tcPr marL="49681" marR="49681" marT="0" marB="0" anchor="ctr">
                    <a:cell3D prstMaterial="dkEdge">
                      <a:bevel w="77470" h="12700" prst="softRound"/>
                      <a:lightRig rig="flood" dir="t"/>
                    </a:cell3D>
                  </a:tcPr>
                </a:tc>
                <a:tc>
                  <a:txBody>
                    <a:bodyPr/>
                    <a:lstStyle/>
                    <a:p>
                      <a:pPr algn="ctr">
                        <a:spcAft>
                          <a:spcPts val="0"/>
                        </a:spcAft>
                      </a:pPr>
                      <a:r>
                        <a:rPr lang="zh-CN" sz="700" kern="100" dirty="0">
                          <a:effectLst/>
                          <a:latin typeface="FangSong" panose="02010609060101010101" pitchFamily="49" charset="-122"/>
                          <a:ea typeface="FangSong" panose="02010609060101010101" pitchFamily="49" charset="-122"/>
                        </a:rPr>
                        <a:t>图片</a:t>
                      </a:r>
                    </a:p>
                  </a:txBody>
                  <a:tcPr marL="49681" marR="49681" marT="0" marB="0" anchor="ctr">
                    <a:cell3D prstMaterial="dkEdge">
                      <a:bevel w="77470" h="12700" prst="softRound"/>
                      <a:lightRig rig="flood" dir="t"/>
                    </a:cell3D>
                  </a:tcPr>
                </a:tc>
                <a:extLst>
                  <a:ext uri="{0D108BD9-81ED-4DB2-BD59-A6C34878D82A}">
                    <a16:rowId xmlns:a16="http://schemas.microsoft.com/office/drawing/2014/main" val="291087254"/>
                  </a:ext>
                </a:extLst>
              </a:tr>
            </a:tbl>
          </a:graphicData>
        </a:graphic>
      </p:graphicFrame>
      <p:cxnSp>
        <p:nvCxnSpPr>
          <p:cNvPr id="14" name="Straight Connector 12">
            <a:extLst>
              <a:ext uri="{FF2B5EF4-FFF2-40B4-BE49-F238E27FC236}">
                <a16:creationId xmlns:a16="http://schemas.microsoft.com/office/drawing/2014/main" id="{3AB3911C-C6F0-AC43-AAC1-CE48F9AF79E8}"/>
              </a:ext>
            </a:extLst>
          </p:cNvPr>
          <p:cNvCxnSpPr>
            <a:cxnSpLocks/>
          </p:cNvCxnSpPr>
          <p:nvPr/>
        </p:nvCxnSpPr>
        <p:spPr>
          <a:xfrm>
            <a:off x="683568" y="1193365"/>
            <a:ext cx="3960440" cy="0"/>
          </a:xfrm>
          <a:prstGeom prst="line">
            <a:avLst/>
          </a:prstGeom>
          <a:ln w="50800">
            <a:solidFill>
              <a:srgbClr val="737211"/>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67C073-1EB5-714B-AE65-C88283C98618}"/>
              </a:ext>
            </a:extLst>
          </p:cNvPr>
          <p:cNvCxnSpPr>
            <a:cxnSpLocks/>
            <a:stCxn id="17" idx="1"/>
          </p:cNvCxnSpPr>
          <p:nvPr/>
        </p:nvCxnSpPr>
        <p:spPr>
          <a:xfrm flipV="1">
            <a:off x="4793363" y="1193365"/>
            <a:ext cx="3524813" cy="4"/>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6" name="Arc 16">
            <a:extLst>
              <a:ext uri="{FF2B5EF4-FFF2-40B4-BE49-F238E27FC236}">
                <a16:creationId xmlns:a16="http://schemas.microsoft.com/office/drawing/2014/main" id="{4B75A60D-EE01-9E40-9466-0ED59FD435AF}"/>
              </a:ext>
            </a:extLst>
          </p:cNvPr>
          <p:cNvSpPr/>
          <p:nvPr/>
        </p:nvSpPr>
        <p:spPr>
          <a:xfrm>
            <a:off x="534213" y="1054533"/>
            <a:ext cx="277586" cy="277671"/>
          </a:xfrm>
          <a:prstGeom prst="arc">
            <a:avLst>
              <a:gd name="adj1" fmla="val 1821037"/>
              <a:gd name="adj2" fmla="val 19752242"/>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n>
                <a:solidFill>
                  <a:sysClr val="windowText" lastClr="000000"/>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17" name="Arc 17">
            <a:extLst>
              <a:ext uri="{FF2B5EF4-FFF2-40B4-BE49-F238E27FC236}">
                <a16:creationId xmlns:a16="http://schemas.microsoft.com/office/drawing/2014/main" id="{219FB82A-C6B9-BF4B-82B6-7F945DE4BEC2}"/>
              </a:ext>
            </a:extLst>
          </p:cNvPr>
          <p:cNvSpPr/>
          <p:nvPr/>
        </p:nvSpPr>
        <p:spPr>
          <a:xfrm>
            <a:off x="4654570" y="1054533"/>
            <a:ext cx="277586" cy="277671"/>
          </a:xfrm>
          <a:prstGeom prst="arc">
            <a:avLst>
              <a:gd name="adj1" fmla="val 1821037"/>
              <a:gd name="adj2" fmla="val 19752242"/>
            </a:avLst>
          </a:prstGeom>
          <a:noFill/>
          <a:ln w="50800">
            <a:solidFill>
              <a:srgbClr val="73721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24">
            <a:extLst>
              <a:ext uri="{FF2B5EF4-FFF2-40B4-BE49-F238E27FC236}">
                <a16:creationId xmlns:a16="http://schemas.microsoft.com/office/drawing/2014/main" id="{BE11210E-6333-2F4E-A825-94FA7A5B7A52}"/>
              </a:ext>
            </a:extLst>
          </p:cNvPr>
          <p:cNvSpPr txBox="1"/>
          <p:nvPr/>
        </p:nvSpPr>
        <p:spPr>
          <a:xfrm>
            <a:off x="2043699" y="893053"/>
            <a:ext cx="1036199" cy="284703"/>
          </a:xfrm>
          <a:prstGeom prst="rect">
            <a:avLst/>
          </a:prstGeom>
          <a:noFill/>
          <a:ln>
            <a:noFill/>
          </a:ln>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用户信息表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1" name="TextBox 26">
            <a:extLst>
              <a:ext uri="{FF2B5EF4-FFF2-40B4-BE49-F238E27FC236}">
                <a16:creationId xmlns:a16="http://schemas.microsoft.com/office/drawing/2014/main" id="{A31FA7A1-EE6E-5D41-8C74-2994F312ABAB}"/>
              </a:ext>
            </a:extLst>
          </p:cNvPr>
          <p:cNvSpPr txBox="1"/>
          <p:nvPr/>
        </p:nvSpPr>
        <p:spPr>
          <a:xfrm>
            <a:off x="6588224" y="843558"/>
            <a:ext cx="1036199" cy="284703"/>
          </a:xfrm>
          <a:prstGeom prst="rect">
            <a:avLst/>
          </a:prstGeom>
          <a:noFill/>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商品信息表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3" name="文本框 22">
            <a:extLst>
              <a:ext uri="{FF2B5EF4-FFF2-40B4-BE49-F238E27FC236}">
                <a16:creationId xmlns:a16="http://schemas.microsoft.com/office/drawing/2014/main" id="{7F82B446-5C0F-DC45-88AD-4E58218E1808}"/>
              </a:ext>
            </a:extLst>
          </p:cNvPr>
          <p:cNvSpPr txBox="1"/>
          <p:nvPr/>
        </p:nvSpPr>
        <p:spPr>
          <a:xfrm>
            <a:off x="4493172" y="1114658"/>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
        <p:nvSpPr>
          <p:cNvPr id="25" name="文本框 24">
            <a:extLst>
              <a:ext uri="{FF2B5EF4-FFF2-40B4-BE49-F238E27FC236}">
                <a16:creationId xmlns:a16="http://schemas.microsoft.com/office/drawing/2014/main" id="{2331B948-FAFF-DF44-A969-293E8916C6AD}"/>
              </a:ext>
            </a:extLst>
          </p:cNvPr>
          <p:cNvSpPr txBox="1"/>
          <p:nvPr/>
        </p:nvSpPr>
        <p:spPr>
          <a:xfrm>
            <a:off x="6471745" y="113042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139321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50"/>
                                        <p:tgtEl>
                                          <p:spTgt spid="15"/>
                                        </p:tgtEl>
                                      </p:cBhvr>
                                    </p:animEffect>
                                  </p:childTnLst>
                                </p:cTn>
                              </p:par>
                            </p:childTnLst>
                          </p:cTn>
                        </p:par>
                        <p:par>
                          <p:cTn id="8" fill="hold">
                            <p:stCondLst>
                              <p:cond delay="250"/>
                            </p:stCondLst>
                            <p:childTnLst>
                              <p:par>
                                <p:cTn id="9" presetID="21"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2)">
                                      <p:cBhvr>
                                        <p:cTn id="11" dur="250"/>
                                        <p:tgtEl>
                                          <p:spTgt spid="1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250"/>
                                        <p:tgtEl>
                                          <p:spTgt spid="14"/>
                                        </p:tgtEl>
                                      </p:cBhvr>
                                    </p:animEffect>
                                  </p:childTnLst>
                                </p:cTn>
                              </p:par>
                            </p:childTnLst>
                          </p:cTn>
                        </p:par>
                        <p:par>
                          <p:cTn id="16" fill="hold">
                            <p:stCondLst>
                              <p:cond delay="750"/>
                            </p:stCondLst>
                            <p:childTnLst>
                              <p:par>
                                <p:cTn id="17" presetID="21"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2)">
                                      <p:cBhvr>
                                        <p:cTn id="19" dur="250"/>
                                        <p:tgtEl>
                                          <p:spTgt spid="16"/>
                                        </p:tgtEl>
                                      </p:cBhvr>
                                    </p:animEffect>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1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up)">
                                      <p:cBhvr>
                                        <p:cTn id="36" dur="500"/>
                                        <p:tgtEl>
                                          <p:spTgt spid="10"/>
                                        </p:tgtEl>
                                      </p:cBhvr>
                                    </p:animEffect>
                                  </p:childTnLst>
                                </p:cTn>
                              </p:par>
                            </p:childTnLst>
                          </p:cTn>
                        </p:par>
                        <p:par>
                          <p:cTn id="37" fill="hold">
                            <p:stCondLst>
                              <p:cond delay="3000"/>
                            </p:stCondLst>
                            <p:childTnLst>
                              <p:par>
                                <p:cTn id="38" presetID="12" presetClass="entr" presetSubtype="4"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数据库设计</a:t>
            </a:r>
          </a:p>
        </p:txBody>
      </p:sp>
      <p:graphicFrame>
        <p:nvGraphicFramePr>
          <p:cNvPr id="10" name="表格 9">
            <a:extLst>
              <a:ext uri="{FF2B5EF4-FFF2-40B4-BE49-F238E27FC236}">
                <a16:creationId xmlns:a16="http://schemas.microsoft.com/office/drawing/2014/main" id="{71F89018-50ED-D44D-AB49-96D2E35E8BF3}"/>
              </a:ext>
            </a:extLst>
          </p:cNvPr>
          <p:cNvGraphicFramePr>
            <a:graphicFrameLocks noGrp="1"/>
          </p:cNvGraphicFramePr>
          <p:nvPr>
            <p:extLst>
              <p:ext uri="{D42A27DB-BD31-4B8C-83A1-F6EECF244321}">
                <p14:modId xmlns:p14="http://schemas.microsoft.com/office/powerpoint/2010/main" val="1916014755"/>
              </p:ext>
            </p:extLst>
          </p:nvPr>
        </p:nvGraphicFramePr>
        <p:xfrm>
          <a:off x="952881" y="1563637"/>
          <a:ext cx="3115063" cy="2547442"/>
        </p:xfrm>
        <a:graphic>
          <a:graphicData uri="http://schemas.openxmlformats.org/drawingml/2006/table">
            <a:tbl>
              <a:tblPr firstRow="1" bandRow="1">
                <a:tableStyleId>{00A15C55-8517-42AA-B614-E9B94910E393}</a:tableStyleId>
              </a:tblPr>
              <a:tblGrid>
                <a:gridCol w="525104">
                  <a:extLst>
                    <a:ext uri="{9D8B030D-6E8A-4147-A177-3AD203B41FA5}">
                      <a16:colId xmlns:a16="http://schemas.microsoft.com/office/drawing/2014/main" val="196449931"/>
                    </a:ext>
                  </a:extLst>
                </a:gridCol>
                <a:gridCol w="735145">
                  <a:extLst>
                    <a:ext uri="{9D8B030D-6E8A-4147-A177-3AD203B41FA5}">
                      <a16:colId xmlns:a16="http://schemas.microsoft.com/office/drawing/2014/main" val="1178923501"/>
                    </a:ext>
                  </a:extLst>
                </a:gridCol>
                <a:gridCol w="577615">
                  <a:extLst>
                    <a:ext uri="{9D8B030D-6E8A-4147-A177-3AD203B41FA5}">
                      <a16:colId xmlns:a16="http://schemas.microsoft.com/office/drawing/2014/main" val="2381933924"/>
                    </a:ext>
                  </a:extLst>
                </a:gridCol>
                <a:gridCol w="630125">
                  <a:extLst>
                    <a:ext uri="{9D8B030D-6E8A-4147-A177-3AD203B41FA5}">
                      <a16:colId xmlns:a16="http://schemas.microsoft.com/office/drawing/2014/main" val="1341394182"/>
                    </a:ext>
                  </a:extLst>
                </a:gridCol>
                <a:gridCol w="647074">
                  <a:extLst>
                    <a:ext uri="{9D8B030D-6E8A-4147-A177-3AD203B41FA5}">
                      <a16:colId xmlns:a16="http://schemas.microsoft.com/office/drawing/2014/main" val="2623335608"/>
                    </a:ext>
                  </a:extLst>
                </a:gridCol>
              </a:tblGrid>
              <a:tr h="172963">
                <a:tc>
                  <a:txBody>
                    <a:bodyPr/>
                    <a:lstStyle/>
                    <a:p>
                      <a:pPr algn="ctr">
                        <a:spcAft>
                          <a:spcPts val="0"/>
                        </a:spcAft>
                      </a:pPr>
                      <a:r>
                        <a:rPr lang="zh-CN" sz="800" b="1" kern="100">
                          <a:effectLst/>
                          <a:latin typeface="FangSong" panose="02010609060101010101" pitchFamily="49" charset="-122"/>
                          <a:ea typeface="FangSong" panose="02010609060101010101" pitchFamily="49" charset="-122"/>
                        </a:rPr>
                        <a:t>中文名称</a:t>
                      </a:r>
                    </a:p>
                  </a:txBody>
                  <a:tcPr marL="52609" marR="52609" marT="0" marB="0" anchor="ctr">
                    <a:cell3D prstMaterial="dkEdge">
                      <a:bevel w="77470" h="12700" prst="softRound"/>
                      <a:lightRig rig="flood" dir="t"/>
                    </a:cell3D>
                  </a:tcPr>
                </a:tc>
                <a:tc>
                  <a:txBody>
                    <a:bodyPr/>
                    <a:lstStyle/>
                    <a:p>
                      <a:pPr algn="ctr">
                        <a:spcAft>
                          <a:spcPts val="0"/>
                        </a:spcAft>
                      </a:pPr>
                      <a:r>
                        <a:rPr lang="zh-CN" sz="800" b="1" kern="100">
                          <a:effectLst/>
                          <a:latin typeface="FangSong" panose="02010609060101010101" pitchFamily="49" charset="-122"/>
                          <a:ea typeface="FangSong" panose="02010609060101010101" pitchFamily="49" charset="-122"/>
                        </a:rPr>
                        <a:t>英文名称</a:t>
                      </a:r>
                    </a:p>
                  </a:txBody>
                  <a:tcPr marL="52609" marR="52609" marT="0" marB="0" anchor="ctr">
                    <a:cell3D prstMaterial="dkEdge">
                      <a:bevel w="77470" h="12700" prst="softRound"/>
                      <a:lightRig rig="flood" dir="t"/>
                    </a:cell3D>
                  </a:tcPr>
                </a:tc>
                <a:tc>
                  <a:txBody>
                    <a:bodyPr/>
                    <a:lstStyle/>
                    <a:p>
                      <a:pPr algn="ctr">
                        <a:spcAft>
                          <a:spcPts val="0"/>
                        </a:spcAft>
                      </a:pPr>
                      <a:r>
                        <a:rPr lang="zh-CN" sz="800" b="1" kern="100">
                          <a:effectLst/>
                          <a:latin typeface="FangSong" panose="02010609060101010101" pitchFamily="49" charset="-122"/>
                          <a:ea typeface="FangSong" panose="02010609060101010101" pitchFamily="49" charset="-122"/>
                        </a:rPr>
                        <a:t>数据类型</a:t>
                      </a:r>
                    </a:p>
                  </a:txBody>
                  <a:tcPr marL="52609" marR="52609" marT="0" marB="0" anchor="ctr">
                    <a:cell3D prstMaterial="dkEdge">
                      <a:bevel w="77470" h="12700" prst="softRound"/>
                      <a:lightRig rig="flood" dir="t"/>
                    </a:cell3D>
                  </a:tcPr>
                </a:tc>
                <a:tc>
                  <a:txBody>
                    <a:bodyPr/>
                    <a:lstStyle/>
                    <a:p>
                      <a:pPr algn="ctr">
                        <a:spcAft>
                          <a:spcPts val="0"/>
                        </a:spcAft>
                      </a:pPr>
                      <a:r>
                        <a:rPr lang="zh-CN" sz="800" b="1" kern="100">
                          <a:effectLst/>
                          <a:latin typeface="FangSong" panose="02010609060101010101" pitchFamily="49" charset="-122"/>
                          <a:ea typeface="FangSong" panose="02010609060101010101" pitchFamily="49" charset="-122"/>
                        </a:rPr>
                        <a:t>标识</a:t>
                      </a:r>
                    </a:p>
                  </a:txBody>
                  <a:tcPr marL="52609" marR="52609" marT="0" marB="0" anchor="ctr">
                    <a:cell3D prstMaterial="dkEdge">
                      <a:bevel w="77470" h="12700" prst="softRound"/>
                      <a:lightRig rig="flood" dir="t"/>
                    </a:cell3D>
                  </a:tcPr>
                </a:tc>
                <a:tc>
                  <a:txBody>
                    <a:bodyPr/>
                    <a:lstStyle/>
                    <a:p>
                      <a:pPr algn="ctr">
                        <a:spcAft>
                          <a:spcPts val="0"/>
                        </a:spcAft>
                      </a:pPr>
                      <a:r>
                        <a:rPr lang="zh-CN" sz="800" b="1" kern="100" dirty="0">
                          <a:effectLst/>
                          <a:latin typeface="FangSong" panose="02010609060101010101" pitchFamily="49" charset="-122"/>
                          <a:ea typeface="FangSong" panose="02010609060101010101" pitchFamily="49" charset="-122"/>
                        </a:rPr>
                        <a:t>备注</a:t>
                      </a:r>
                    </a:p>
                  </a:txBody>
                  <a:tcPr marL="52609" marR="52609" marT="0" marB="0" anchor="ctr">
                    <a:cell3D prstMaterial="dkEdge">
                      <a:bevel w="77470" h="12700" prst="softRound"/>
                      <a:lightRig rig="flood" dir="t"/>
                    </a:cell3D>
                  </a:tcPr>
                </a:tc>
                <a:extLst>
                  <a:ext uri="{0D108BD9-81ED-4DB2-BD59-A6C34878D82A}">
                    <a16:rowId xmlns:a16="http://schemas.microsoft.com/office/drawing/2014/main" val="2283807108"/>
                  </a:ext>
                </a:extLst>
              </a:tr>
              <a:tr h="172963">
                <a:tc>
                  <a:txBody>
                    <a:bodyPr/>
                    <a:lstStyle/>
                    <a:p>
                      <a:pPr algn="ctr">
                        <a:spcAft>
                          <a:spcPts val="0"/>
                        </a:spcAft>
                      </a:pPr>
                      <a:r>
                        <a:rPr lang="zh-CN" sz="800" kern="100">
                          <a:effectLst/>
                          <a:latin typeface="Times New Roman" panose="02020603050405020304" pitchFamily="18" charset="0"/>
                          <a:ea typeface="宋体" panose="02010600030101010101" pitchFamily="2" charset="-122"/>
                        </a:rPr>
                        <a:t>序号</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ID</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int</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2490081468"/>
                  </a:ext>
                </a:extLst>
              </a:tr>
              <a:tr h="518889">
                <a:tc>
                  <a:txBody>
                    <a:bodyPr/>
                    <a:lstStyle/>
                    <a:p>
                      <a:pPr algn="ctr">
                        <a:spcAft>
                          <a:spcPts val="0"/>
                        </a:spcAft>
                      </a:pPr>
                      <a:r>
                        <a:rPr lang="zh-CN" sz="800" kern="100">
                          <a:effectLst/>
                          <a:latin typeface="Times New Roman" panose="02020603050405020304" pitchFamily="18" charset="0"/>
                          <a:ea typeface="宋体" panose="02010600030101010101" pitchFamily="2" charset="-122"/>
                        </a:rPr>
                        <a:t>订单编号</a:t>
                      </a: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ORDER_ID</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varchar2</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 </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 </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1191030356"/>
                  </a:ext>
                </a:extLst>
              </a:tr>
              <a:tr h="172963">
                <a:tc>
                  <a:txBody>
                    <a:bodyPr/>
                    <a:lstStyle/>
                    <a:p>
                      <a:pPr algn="ctr">
                        <a:spcAft>
                          <a:spcPts val="0"/>
                        </a:spcAft>
                      </a:pPr>
                      <a:r>
                        <a:rPr lang="zh-CN" sz="800" kern="100">
                          <a:effectLst/>
                          <a:latin typeface="Times New Roman" panose="02020603050405020304" pitchFamily="18" charset="0"/>
                          <a:ea typeface="宋体" panose="02010600030101010101" pitchFamily="2" charset="-122"/>
                        </a:rPr>
                        <a:t>总价</a:t>
                      </a: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TOTAL_OPRICE</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varchar2</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 </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416620595"/>
                  </a:ext>
                </a:extLst>
              </a:tr>
              <a:tr h="172963">
                <a:tc>
                  <a:txBody>
                    <a:bodyPr/>
                    <a:lstStyle/>
                    <a:p>
                      <a:pPr algn="ctr">
                        <a:spcAft>
                          <a:spcPts val="0"/>
                        </a:spcAft>
                      </a:pPr>
                      <a:r>
                        <a:rPr lang="zh-CN" sz="800" kern="100">
                          <a:effectLst/>
                          <a:latin typeface="Times New Roman" panose="02020603050405020304" pitchFamily="18" charset="0"/>
                          <a:ea typeface="宋体" panose="02010600030101010101" pitchFamily="2" charset="-122"/>
                        </a:rPr>
                        <a:t>会员</a:t>
                      </a: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IS_VIP</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varchar2</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 </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3796654227"/>
                  </a:ext>
                </a:extLst>
              </a:tr>
              <a:tr h="172963">
                <a:tc>
                  <a:txBody>
                    <a:bodyPr/>
                    <a:lstStyle/>
                    <a:p>
                      <a:pPr algn="ctr">
                        <a:spcAft>
                          <a:spcPts val="0"/>
                        </a:spcAft>
                      </a:pPr>
                      <a:r>
                        <a:rPr lang="zh-CN" sz="800" kern="100" dirty="0">
                          <a:effectLst/>
                          <a:latin typeface="Times New Roman" panose="02020603050405020304" pitchFamily="18" charset="0"/>
                          <a:ea typeface="宋体" panose="02010600030101010101" pitchFamily="2" charset="-122"/>
                        </a:rPr>
                        <a:t>用户电话</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USER_PHONE</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varchar2</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34253072"/>
                  </a:ext>
                </a:extLst>
              </a:tr>
              <a:tr h="172963">
                <a:tc>
                  <a:txBody>
                    <a:bodyPr/>
                    <a:lstStyle/>
                    <a:p>
                      <a:pPr algn="ctr">
                        <a:spcAft>
                          <a:spcPts val="0"/>
                        </a:spcAft>
                      </a:pPr>
                      <a:r>
                        <a:rPr lang="zh-CN" sz="800" kern="100">
                          <a:effectLst/>
                          <a:latin typeface="Times New Roman" panose="02020603050405020304" pitchFamily="18" charset="0"/>
                          <a:ea typeface="宋体" panose="02010600030101010101" pitchFamily="2" charset="-122"/>
                        </a:rPr>
                        <a:t>支付方式</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PAY_METHOD</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宋体" panose="02010600030101010101" pitchFamily="2" charset="-122"/>
                          <a:ea typeface="宋体" panose="02010600030101010101" pitchFamily="2" charset="-122"/>
                        </a:rPr>
                        <a:t>varchar2</a:t>
                      </a:r>
                      <a:endParaRPr lang="zh-CN" sz="800" kern="100">
                        <a:effectLst/>
                        <a:latin typeface="Times New Roman" panose="02020603050405020304" pitchFamily="18" charset="0"/>
                        <a:ea typeface="宋体" panose="02010600030101010101" pitchFamily="2"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宋体" panose="02010600030101010101" pitchFamily="2" charset="-122"/>
                          <a:ea typeface="宋体" panose="02010600030101010101" pitchFamily="2" charset="-122"/>
                        </a:rPr>
                        <a:t> </a:t>
                      </a:r>
                      <a:endParaRPr lang="zh-CN" sz="800" kern="10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tc>
                  <a:txBody>
                    <a:bodyPr/>
                    <a:lstStyle/>
                    <a:p>
                      <a:pPr algn="ctr">
                        <a:spcAft>
                          <a:spcPts val="0"/>
                        </a:spcAft>
                      </a:pPr>
                      <a:r>
                        <a:rPr lang="en-US" sz="800" kern="100" dirty="0">
                          <a:effectLst/>
                          <a:latin typeface="宋体" panose="02010600030101010101" pitchFamily="2" charset="-122"/>
                          <a:ea typeface="宋体" panose="02010600030101010101" pitchFamily="2" charset="-122"/>
                        </a:rPr>
                        <a:t> </a:t>
                      </a:r>
                      <a:endParaRPr lang="zh-CN" sz="800" kern="100" dirty="0">
                        <a:effectLst/>
                        <a:latin typeface="Times New Roman" panose="02020603050405020304" pitchFamily="18" charset="0"/>
                        <a:ea typeface="宋体" panose="02010600030101010101" pitchFamily="2" charset="-122"/>
                      </a:endParaRPr>
                    </a:p>
                  </a:txBody>
                  <a:tcPr marL="52609" marR="52609" marT="0" marB="0" anchor="ctr">
                    <a:cell3D prstMaterial="dkEdge">
                      <a:bevel w="77470" h="12700" prst="softRound"/>
                      <a:lightRig rig="flood" dir="t"/>
                    </a:cell3D>
                  </a:tcPr>
                </a:tc>
                <a:extLst>
                  <a:ext uri="{0D108BD9-81ED-4DB2-BD59-A6C34878D82A}">
                    <a16:rowId xmlns:a16="http://schemas.microsoft.com/office/drawing/2014/main" val="3108331137"/>
                  </a:ext>
                </a:extLst>
              </a:tr>
              <a:tr h="345926">
                <a:tc>
                  <a:txBody>
                    <a:bodyPr/>
                    <a:lstStyle/>
                    <a:p>
                      <a:pPr algn="ctr">
                        <a:spcAft>
                          <a:spcPts val="0"/>
                        </a:spcAft>
                      </a:pPr>
                      <a:r>
                        <a:rPr lang="zh-CN" sz="800" kern="100">
                          <a:effectLst/>
                          <a:latin typeface="FangSong" panose="02010609060101010101" pitchFamily="49" charset="-122"/>
                          <a:ea typeface="FangSong" panose="02010609060101010101" pitchFamily="49" charset="-122"/>
                        </a:rPr>
                        <a:t>状态</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STATUS</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dirty="0">
                          <a:effectLst/>
                          <a:latin typeface="FangSong" panose="02010609060101010101" pitchFamily="49" charset="-122"/>
                          <a:ea typeface="FangSong" panose="02010609060101010101" pitchFamily="49" charset="-122"/>
                        </a:rPr>
                        <a:t>INT</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0:</a:t>
                      </a:r>
                      <a:r>
                        <a:rPr lang="zh-CN" sz="800" kern="100" dirty="0">
                          <a:effectLst/>
                          <a:latin typeface="FangSong" panose="02010609060101010101" pitchFamily="49" charset="-122"/>
                          <a:ea typeface="FangSong" panose="02010609060101010101" pitchFamily="49" charset="-122"/>
                        </a:rPr>
                        <a:t>不可用；</a:t>
                      </a:r>
                    </a:p>
                    <a:p>
                      <a:pPr algn="ctr">
                        <a:spcAft>
                          <a:spcPts val="0"/>
                        </a:spcAft>
                      </a:pPr>
                      <a:r>
                        <a:rPr lang="en-US" sz="800" kern="100" dirty="0">
                          <a:effectLst/>
                          <a:latin typeface="FangSong" panose="02010609060101010101" pitchFamily="49" charset="-122"/>
                          <a:ea typeface="FangSong" panose="02010609060101010101" pitchFamily="49" charset="-122"/>
                        </a:rPr>
                        <a:t>1:</a:t>
                      </a:r>
                      <a:r>
                        <a:rPr lang="zh-CN" sz="800" kern="100" dirty="0">
                          <a:effectLst/>
                          <a:latin typeface="FangSong" panose="02010609060101010101" pitchFamily="49" charset="-122"/>
                          <a:ea typeface="FangSong" panose="02010609060101010101" pitchFamily="49" charset="-122"/>
                        </a:rPr>
                        <a:t>可用；</a:t>
                      </a:r>
                    </a:p>
                  </a:txBody>
                  <a:tcPr marL="52609" marR="52609" marT="0" marB="0">
                    <a:cell3D prstMaterial="dkEdge">
                      <a:bevel w="77470" h="12700" prst="softRound"/>
                      <a:lightRig rig="flood" dir="t"/>
                    </a:cell3D>
                  </a:tcPr>
                </a:tc>
                <a:extLst>
                  <a:ext uri="{0D108BD9-81ED-4DB2-BD59-A6C34878D82A}">
                    <a16:rowId xmlns:a16="http://schemas.microsoft.com/office/drawing/2014/main" val="1445364514"/>
                  </a:ext>
                </a:extLst>
              </a:tr>
              <a:tr h="172963">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创建时间</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CREATE_TIME</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extLst>
                  <a:ext uri="{0D108BD9-81ED-4DB2-BD59-A6C34878D82A}">
                    <a16:rowId xmlns:a16="http://schemas.microsoft.com/office/drawing/2014/main" val="4083779913"/>
                  </a:ext>
                </a:extLst>
              </a:tr>
              <a:tr h="298923">
                <a:tc>
                  <a:txBody>
                    <a:bodyPr/>
                    <a:lstStyle/>
                    <a:p>
                      <a:pPr algn="ctr">
                        <a:spcAft>
                          <a:spcPts val="0"/>
                        </a:spcAft>
                      </a:pPr>
                      <a:r>
                        <a:rPr lang="zh-CN" sz="800" kern="100">
                          <a:effectLst/>
                          <a:latin typeface="FangSong" panose="02010609060101010101" pitchFamily="49" charset="-122"/>
                          <a:ea typeface="FangSong" panose="02010609060101010101" pitchFamily="49" charset="-122"/>
                        </a:rPr>
                        <a:t>修改时间</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UPDATE_TIME</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extLst>
                  <a:ext uri="{0D108BD9-81ED-4DB2-BD59-A6C34878D82A}">
                    <a16:rowId xmlns:a16="http://schemas.microsoft.com/office/drawing/2014/main" val="4065603660"/>
                  </a:ext>
                </a:extLst>
              </a:tr>
              <a:tr h="172963">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备注</a:t>
                      </a:r>
                    </a:p>
                  </a:txBody>
                  <a:tcPr marL="52609" marR="52609" marT="0" marB="0">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DESC</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52609" marR="52609" marT="0" marB="0">
                    <a:cell3D prstMaterial="dkEdge">
                      <a:bevel w="77470" h="12700" prst="softRound"/>
                      <a:lightRig rig="flood" dir="t"/>
                    </a:cell3D>
                  </a:tcPr>
                </a:tc>
                <a:extLst>
                  <a:ext uri="{0D108BD9-81ED-4DB2-BD59-A6C34878D82A}">
                    <a16:rowId xmlns:a16="http://schemas.microsoft.com/office/drawing/2014/main" val="1428729729"/>
                  </a:ext>
                </a:extLst>
              </a:tr>
            </a:tbl>
          </a:graphicData>
        </a:graphic>
      </p:graphicFrame>
      <p:graphicFrame>
        <p:nvGraphicFramePr>
          <p:cNvPr id="11" name="表格 10">
            <a:extLst>
              <a:ext uri="{FF2B5EF4-FFF2-40B4-BE49-F238E27FC236}">
                <a16:creationId xmlns:a16="http://schemas.microsoft.com/office/drawing/2014/main" id="{D41D7EFF-8085-9D4D-86FF-6FCBDC9707EA}"/>
              </a:ext>
            </a:extLst>
          </p:cNvPr>
          <p:cNvGraphicFramePr>
            <a:graphicFrameLocks noGrp="1"/>
          </p:cNvGraphicFramePr>
          <p:nvPr>
            <p:extLst>
              <p:ext uri="{D42A27DB-BD31-4B8C-83A1-F6EECF244321}">
                <p14:modId xmlns:p14="http://schemas.microsoft.com/office/powerpoint/2010/main" val="721001245"/>
              </p:ext>
            </p:extLst>
          </p:nvPr>
        </p:nvGraphicFramePr>
        <p:xfrm>
          <a:off x="5292080" y="1563638"/>
          <a:ext cx="2811322" cy="2547444"/>
        </p:xfrm>
        <a:graphic>
          <a:graphicData uri="http://schemas.openxmlformats.org/drawingml/2006/table">
            <a:tbl>
              <a:tblPr firstRow="1" bandRow="1">
                <a:tableStyleId>{00A15C55-8517-42AA-B614-E9B94910E393}</a:tableStyleId>
              </a:tblPr>
              <a:tblGrid>
                <a:gridCol w="514050">
                  <a:extLst>
                    <a:ext uri="{9D8B030D-6E8A-4147-A177-3AD203B41FA5}">
                      <a16:colId xmlns:a16="http://schemas.microsoft.com/office/drawing/2014/main" val="2990785493"/>
                    </a:ext>
                  </a:extLst>
                </a:gridCol>
                <a:gridCol w="613194">
                  <a:extLst>
                    <a:ext uri="{9D8B030D-6E8A-4147-A177-3AD203B41FA5}">
                      <a16:colId xmlns:a16="http://schemas.microsoft.com/office/drawing/2014/main" val="3273412220"/>
                    </a:ext>
                  </a:extLst>
                </a:gridCol>
                <a:gridCol w="459895">
                  <a:extLst>
                    <a:ext uri="{9D8B030D-6E8A-4147-A177-3AD203B41FA5}">
                      <a16:colId xmlns:a16="http://schemas.microsoft.com/office/drawing/2014/main" val="3248027805"/>
                    </a:ext>
                  </a:extLst>
                </a:gridCol>
                <a:gridCol w="715393">
                  <a:extLst>
                    <a:ext uri="{9D8B030D-6E8A-4147-A177-3AD203B41FA5}">
                      <a16:colId xmlns:a16="http://schemas.microsoft.com/office/drawing/2014/main" val="3586529459"/>
                    </a:ext>
                  </a:extLst>
                </a:gridCol>
                <a:gridCol w="508790">
                  <a:extLst>
                    <a:ext uri="{9D8B030D-6E8A-4147-A177-3AD203B41FA5}">
                      <a16:colId xmlns:a16="http://schemas.microsoft.com/office/drawing/2014/main" val="552649781"/>
                    </a:ext>
                  </a:extLst>
                </a:gridCol>
              </a:tblGrid>
              <a:tr h="237355">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中文名称</a:t>
                      </a:r>
                    </a:p>
                  </a:txBody>
                  <a:tcPr marL="48667" marR="48667"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英文名称</a:t>
                      </a:r>
                    </a:p>
                  </a:txBody>
                  <a:tcPr marL="48667" marR="48667" marT="0" marB="0" anchor="ctr">
                    <a:cell3D prstMaterial="dkEdge">
                      <a:bevel w="77470" h="12700" prst="softRound"/>
                      <a:lightRig rig="flood" dir="t"/>
                    </a:cell3D>
                  </a:tcPr>
                </a:tc>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数据类型</a:t>
                      </a:r>
                    </a:p>
                  </a:txBody>
                  <a:tcPr marL="48667" marR="48667"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标识</a:t>
                      </a:r>
                    </a:p>
                  </a:txBody>
                  <a:tcPr marL="48667" marR="48667" marT="0" marB="0" anchor="ctr">
                    <a:cell3D prstMaterial="dkEdge">
                      <a:bevel w="77470" h="12700" prst="softRound"/>
                      <a:lightRig rig="flood" dir="t"/>
                    </a:cell3D>
                  </a:tcPr>
                </a:tc>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备注</a:t>
                      </a: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466091100"/>
                  </a:ext>
                </a:extLst>
              </a:tr>
              <a:tr h="118678">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序号</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ID</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3877766114"/>
                  </a:ext>
                </a:extLst>
              </a:tr>
              <a:tr h="23740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进销编号</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STOCK_ID</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dirty="0">
                          <a:effectLst/>
                          <a:latin typeface="FangSong" panose="02010609060101010101" pitchFamily="49" charset="-122"/>
                          <a:ea typeface="FangSong" panose="02010609060101010101" pitchFamily="49" charset="-122"/>
                        </a:rPr>
                        <a:t>varchar2</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dirty="0">
                          <a:effectLst/>
                          <a:latin typeface="FangSong" panose="02010609060101010101" pitchFamily="49" charset="-122"/>
                          <a:ea typeface="FangSong" panose="02010609060101010101" pitchFamily="49" charset="-122"/>
                        </a:rPr>
                        <a:t>PRIMARY KEY;</a:t>
                      </a:r>
                      <a:endParaRPr lang="zh-CN" sz="800" kern="100" dirty="0">
                        <a:effectLst/>
                        <a:latin typeface="FangSong" panose="02010609060101010101" pitchFamily="49" charset="-122"/>
                        <a:ea typeface="FangSong" panose="02010609060101010101" pitchFamily="49" charset="-122"/>
                      </a:endParaRPr>
                    </a:p>
                    <a:p>
                      <a:pPr algn="ctr">
                        <a:spcAft>
                          <a:spcPts val="0"/>
                        </a:spcAft>
                      </a:pPr>
                      <a:r>
                        <a:rPr lang="en-US" sz="800" i="1" kern="100" dirty="0">
                          <a:effectLst/>
                          <a:latin typeface="FangSong" panose="02010609060101010101" pitchFamily="49" charset="-122"/>
                          <a:ea typeface="FangSong" panose="02010609060101010101" pitchFamily="49" charset="-122"/>
                        </a:rPr>
                        <a:t>NOT NULL</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1747481045"/>
                  </a:ext>
                </a:extLst>
              </a:tr>
              <a:tr h="237402">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商品编码</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PDT_CODE</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645843004"/>
                  </a:ext>
                </a:extLst>
              </a:tr>
              <a:tr h="23740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入库时间</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IN_TIME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567275576"/>
                  </a:ext>
                </a:extLst>
              </a:tr>
              <a:tr h="118678">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出库时间</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OUT_TIME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1351439976"/>
                  </a:ext>
                </a:extLst>
              </a:tr>
              <a:tr h="118678">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出库时间</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OUT_TIME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134256476"/>
                  </a:ext>
                </a:extLst>
              </a:tr>
              <a:tr h="118678">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入库量</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IN_NUM</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232379799"/>
                  </a:ext>
                </a:extLst>
              </a:tr>
              <a:tr h="118678">
                <a:tc>
                  <a:txBody>
                    <a:bodyPr/>
                    <a:lstStyle/>
                    <a:p>
                      <a:pPr algn="ctr">
                        <a:spcAft>
                          <a:spcPts val="0"/>
                        </a:spcAft>
                      </a:pPr>
                      <a:r>
                        <a:rPr lang="zh-CN" sz="800" kern="100">
                          <a:effectLst/>
                          <a:latin typeface="FangSong" panose="02010609060101010101" pitchFamily="49" charset="-122"/>
                          <a:ea typeface="FangSong" panose="02010609060101010101" pitchFamily="49" charset="-122"/>
                        </a:rPr>
                        <a:t>出库量</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OUT_UNM</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1207496689"/>
                  </a:ext>
                </a:extLst>
              </a:tr>
              <a:tr h="237355">
                <a:tc>
                  <a:txBody>
                    <a:bodyPr/>
                    <a:lstStyle/>
                    <a:p>
                      <a:pPr algn="ctr">
                        <a:spcAft>
                          <a:spcPts val="0"/>
                        </a:spcAft>
                      </a:pPr>
                      <a:r>
                        <a:rPr lang="zh-CN" sz="800" kern="100">
                          <a:effectLst/>
                          <a:latin typeface="FangSong" panose="02010609060101010101" pitchFamily="49" charset="-122"/>
                          <a:ea typeface="FangSong" panose="02010609060101010101" pitchFamily="49" charset="-122"/>
                        </a:rPr>
                        <a:t>进销标识</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FLAG</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IN:</a:t>
                      </a:r>
                      <a:r>
                        <a:rPr lang="zh-CN" sz="800" kern="100" dirty="0">
                          <a:effectLst/>
                          <a:latin typeface="FangSong" panose="02010609060101010101" pitchFamily="49" charset="-122"/>
                          <a:ea typeface="FangSong" panose="02010609060101010101" pitchFamily="49" charset="-122"/>
                        </a:rPr>
                        <a:t>入库</a:t>
                      </a:r>
                    </a:p>
                    <a:p>
                      <a:pPr algn="ctr">
                        <a:spcAft>
                          <a:spcPts val="0"/>
                        </a:spcAft>
                      </a:pPr>
                      <a:r>
                        <a:rPr lang="en-US" sz="800" kern="100" dirty="0">
                          <a:effectLst/>
                          <a:latin typeface="FangSong" panose="02010609060101010101" pitchFamily="49" charset="-122"/>
                          <a:ea typeface="FangSong" panose="02010609060101010101" pitchFamily="49" charset="-122"/>
                        </a:rPr>
                        <a:t>Out:</a:t>
                      </a:r>
                      <a:r>
                        <a:rPr lang="zh-CN" sz="800" kern="100" dirty="0">
                          <a:effectLst/>
                          <a:latin typeface="FangSong" panose="02010609060101010101" pitchFamily="49" charset="-122"/>
                          <a:ea typeface="FangSong" panose="02010609060101010101" pitchFamily="49" charset="-122"/>
                        </a:rPr>
                        <a:t>出库</a:t>
                      </a: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869314273"/>
                  </a:ext>
                </a:extLst>
              </a:tr>
              <a:tr h="237402">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修改时间</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UPDATE_TIME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Date</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3484062600"/>
                  </a:ext>
                </a:extLst>
              </a:tr>
              <a:tr h="237402">
                <a:tc>
                  <a:txBody>
                    <a:bodyPr/>
                    <a:lstStyle/>
                    <a:p>
                      <a:pPr algn="ctr">
                        <a:spcAft>
                          <a:spcPts val="0"/>
                        </a:spcAft>
                      </a:pPr>
                      <a:r>
                        <a:rPr lang="zh-CN" sz="800" kern="100">
                          <a:effectLst/>
                          <a:latin typeface="FangSong" panose="02010609060101010101" pitchFamily="49" charset="-122"/>
                          <a:ea typeface="FangSong" panose="02010609060101010101" pitchFamily="49" charset="-122"/>
                        </a:rPr>
                        <a:t>状态</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STATUS</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INT</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 </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extLst>
                  <a:ext uri="{0D108BD9-81ED-4DB2-BD59-A6C34878D82A}">
                    <a16:rowId xmlns:a16="http://schemas.microsoft.com/office/drawing/2014/main" val="1064683813"/>
                  </a:ext>
                </a:extLst>
              </a:tr>
              <a:tr h="237355">
                <a:tc>
                  <a:txBody>
                    <a:bodyPr/>
                    <a:lstStyle/>
                    <a:p>
                      <a:pPr algn="ctr">
                        <a:spcAft>
                          <a:spcPts val="0"/>
                        </a:spcAft>
                      </a:pPr>
                      <a:r>
                        <a:rPr lang="zh-CN" sz="800" kern="100">
                          <a:effectLst/>
                          <a:latin typeface="FangSong" panose="02010609060101010101" pitchFamily="49" charset="-122"/>
                          <a:ea typeface="FangSong" panose="02010609060101010101" pitchFamily="49" charset="-122"/>
                        </a:rPr>
                        <a:t>描述</a:t>
                      </a:r>
                    </a:p>
                  </a:txBody>
                  <a:tcPr marL="48667" marR="48667" marT="0" marB="0" anchor="ctr">
                    <a:cell3D prstMaterial="dkEdge">
                      <a:bevel w="77470" h="12700" prst="softRound"/>
                      <a:lightRig rig="flood" dir="t"/>
                    </a:cell3D>
                  </a:tcPr>
                </a:tc>
                <a:tc>
                  <a:txBody>
                    <a:bodyPr/>
                    <a:lstStyle/>
                    <a:p>
                      <a:pPr algn="ctr">
                        <a:spcAft>
                          <a:spcPts val="0"/>
                        </a:spcAft>
                      </a:pPr>
                      <a:r>
                        <a:rPr lang="en-US" sz="800" kern="100">
                          <a:effectLst/>
                          <a:latin typeface="FangSong" panose="02010609060101010101" pitchFamily="49" charset="-122"/>
                          <a:ea typeface="FangSong" panose="02010609060101010101" pitchFamily="49" charset="-122"/>
                        </a:rPr>
                        <a:t>DESC</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i="1" kern="100">
                          <a:effectLst/>
                          <a:latin typeface="FangSong" panose="02010609060101010101" pitchFamily="49" charset="-122"/>
                          <a:ea typeface="FangSong" panose="02010609060101010101" pitchFamily="49" charset="-122"/>
                        </a:rPr>
                        <a:t>varchar2</a:t>
                      </a:r>
                      <a:endParaRPr lang="zh-CN" sz="800" kern="10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en-US" sz="800" kern="100" dirty="0">
                          <a:effectLst/>
                          <a:latin typeface="FangSong" panose="02010609060101010101" pitchFamily="49" charset="-122"/>
                          <a:ea typeface="FangSong" panose="02010609060101010101" pitchFamily="49" charset="-122"/>
                        </a:rPr>
                        <a:t> </a:t>
                      </a:r>
                      <a:endParaRPr lang="zh-CN" sz="800" kern="100" dirty="0">
                        <a:effectLst/>
                        <a:latin typeface="FangSong" panose="02010609060101010101" pitchFamily="49" charset="-122"/>
                        <a:ea typeface="FangSong" panose="02010609060101010101" pitchFamily="49" charset="-122"/>
                      </a:endParaRPr>
                    </a:p>
                  </a:txBody>
                  <a:tcPr marL="48667" marR="48667" marT="0" marB="0" anchor="ctr">
                    <a:cell3D prstMaterial="dkEdge">
                      <a:bevel w="77470" h="12700" prst="softRound"/>
                      <a:lightRig rig="flood" dir="t"/>
                    </a:cell3D>
                  </a:tcPr>
                </a:tc>
                <a:tc>
                  <a:txBody>
                    <a:bodyPr/>
                    <a:lstStyle/>
                    <a:p>
                      <a:pPr algn="ctr">
                        <a:spcAft>
                          <a:spcPts val="0"/>
                        </a:spcAft>
                      </a:pPr>
                      <a:r>
                        <a:rPr lang="zh-CN" sz="800" kern="100" dirty="0">
                          <a:effectLst/>
                          <a:latin typeface="FangSong" panose="02010609060101010101" pitchFamily="49" charset="-122"/>
                          <a:ea typeface="FangSong" panose="02010609060101010101" pitchFamily="49" charset="-122"/>
                        </a:rPr>
                        <a:t>图片</a:t>
                      </a:r>
                    </a:p>
                  </a:txBody>
                  <a:tcPr marL="48667" marR="48667" marT="0" marB="0" anchor="ctr">
                    <a:cell3D prstMaterial="dkEdge">
                      <a:bevel w="77470" h="12700" prst="softRound"/>
                      <a:lightRig rig="flood" dir="t"/>
                    </a:cell3D>
                  </a:tcPr>
                </a:tc>
                <a:extLst>
                  <a:ext uri="{0D108BD9-81ED-4DB2-BD59-A6C34878D82A}">
                    <a16:rowId xmlns:a16="http://schemas.microsoft.com/office/drawing/2014/main" val="291087254"/>
                  </a:ext>
                </a:extLst>
              </a:tr>
            </a:tbl>
          </a:graphicData>
        </a:graphic>
      </p:graphicFrame>
      <p:cxnSp>
        <p:nvCxnSpPr>
          <p:cNvPr id="14" name="Straight Connector 12">
            <a:extLst>
              <a:ext uri="{FF2B5EF4-FFF2-40B4-BE49-F238E27FC236}">
                <a16:creationId xmlns:a16="http://schemas.microsoft.com/office/drawing/2014/main" id="{3AB3911C-C6F0-AC43-AAC1-CE48F9AF79E8}"/>
              </a:ext>
            </a:extLst>
          </p:cNvPr>
          <p:cNvCxnSpPr>
            <a:cxnSpLocks/>
          </p:cNvCxnSpPr>
          <p:nvPr/>
        </p:nvCxnSpPr>
        <p:spPr>
          <a:xfrm>
            <a:off x="683568" y="1121357"/>
            <a:ext cx="3960440" cy="0"/>
          </a:xfrm>
          <a:prstGeom prst="line">
            <a:avLst/>
          </a:prstGeom>
          <a:ln w="50800">
            <a:solidFill>
              <a:srgbClr val="737211"/>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67C073-1EB5-714B-AE65-C88283C98618}"/>
              </a:ext>
            </a:extLst>
          </p:cNvPr>
          <p:cNvCxnSpPr>
            <a:cxnSpLocks/>
            <a:stCxn id="17" idx="1"/>
          </p:cNvCxnSpPr>
          <p:nvPr/>
        </p:nvCxnSpPr>
        <p:spPr>
          <a:xfrm flipV="1">
            <a:off x="4793363" y="1121357"/>
            <a:ext cx="3524813" cy="4"/>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6" name="Arc 16">
            <a:extLst>
              <a:ext uri="{FF2B5EF4-FFF2-40B4-BE49-F238E27FC236}">
                <a16:creationId xmlns:a16="http://schemas.microsoft.com/office/drawing/2014/main" id="{4B75A60D-EE01-9E40-9466-0ED59FD435AF}"/>
              </a:ext>
            </a:extLst>
          </p:cNvPr>
          <p:cNvSpPr/>
          <p:nvPr/>
        </p:nvSpPr>
        <p:spPr>
          <a:xfrm>
            <a:off x="534213" y="982525"/>
            <a:ext cx="277586" cy="277671"/>
          </a:xfrm>
          <a:prstGeom prst="arc">
            <a:avLst>
              <a:gd name="adj1" fmla="val 1821037"/>
              <a:gd name="adj2" fmla="val 19752242"/>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Arc 17">
            <a:extLst>
              <a:ext uri="{FF2B5EF4-FFF2-40B4-BE49-F238E27FC236}">
                <a16:creationId xmlns:a16="http://schemas.microsoft.com/office/drawing/2014/main" id="{219FB82A-C6B9-BF4B-82B6-7F945DE4BEC2}"/>
              </a:ext>
            </a:extLst>
          </p:cNvPr>
          <p:cNvSpPr/>
          <p:nvPr/>
        </p:nvSpPr>
        <p:spPr>
          <a:xfrm>
            <a:off x="4654570" y="982525"/>
            <a:ext cx="277586" cy="277671"/>
          </a:xfrm>
          <a:prstGeom prst="arc">
            <a:avLst>
              <a:gd name="adj1" fmla="val 1821037"/>
              <a:gd name="adj2" fmla="val 19752242"/>
            </a:avLst>
          </a:prstGeom>
          <a:noFill/>
          <a:ln w="50800">
            <a:solidFill>
              <a:srgbClr val="73721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24">
            <a:extLst>
              <a:ext uri="{FF2B5EF4-FFF2-40B4-BE49-F238E27FC236}">
                <a16:creationId xmlns:a16="http://schemas.microsoft.com/office/drawing/2014/main" id="{BE11210E-6333-2F4E-A825-94FA7A5B7A52}"/>
              </a:ext>
            </a:extLst>
          </p:cNvPr>
          <p:cNvSpPr txBox="1"/>
          <p:nvPr/>
        </p:nvSpPr>
        <p:spPr>
          <a:xfrm>
            <a:off x="2043699" y="821045"/>
            <a:ext cx="677127" cy="284703"/>
          </a:xfrm>
          <a:prstGeom prst="rect">
            <a:avLst/>
          </a:prstGeom>
          <a:noFill/>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订单表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1" name="TextBox 26">
            <a:extLst>
              <a:ext uri="{FF2B5EF4-FFF2-40B4-BE49-F238E27FC236}">
                <a16:creationId xmlns:a16="http://schemas.microsoft.com/office/drawing/2014/main" id="{A31FA7A1-EE6E-5D41-8C74-2994F312ABAB}"/>
              </a:ext>
            </a:extLst>
          </p:cNvPr>
          <p:cNvSpPr txBox="1"/>
          <p:nvPr/>
        </p:nvSpPr>
        <p:spPr>
          <a:xfrm>
            <a:off x="6588224" y="771550"/>
            <a:ext cx="1036199" cy="284703"/>
          </a:xfrm>
          <a:prstGeom prst="rect">
            <a:avLst/>
          </a:prstGeom>
          <a:noFill/>
        </p:spPr>
        <p:txBody>
          <a:bodyPr wrap="none" lIns="68589" tIns="34295" rIns="68589" bIns="34295" rtlCol="0">
            <a:spAutoFit/>
          </a:bodyPr>
          <a:lstStyle/>
          <a:p>
            <a:r>
              <a:rPr lang="en-US" sz="1400" dirty="0" err="1">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rPr>
              <a:t>商品进销表</a:t>
            </a:r>
            <a:endParaRPr lang="en-US" sz="1400" dirty="0">
              <a:solidFill>
                <a:sysClr val="windowText" lastClr="000000"/>
              </a:solidFill>
              <a:latin typeface="STXinwei" panose="02010800040101010101" pitchFamily="2" charset="-122"/>
              <a:ea typeface="STXinwei" panose="02010800040101010101" pitchFamily="2" charset="-122"/>
              <a:cs typeface="Open Sans" panose="020B0606030504020204" pitchFamily="34" charset="0"/>
              <a:sym typeface="Arial" panose="020B0604020202020204" pitchFamily="34" charset="0"/>
            </a:endParaRPr>
          </a:p>
        </p:txBody>
      </p:sp>
      <p:sp>
        <p:nvSpPr>
          <p:cNvPr id="23" name="文本框 22">
            <a:extLst>
              <a:ext uri="{FF2B5EF4-FFF2-40B4-BE49-F238E27FC236}">
                <a16:creationId xmlns:a16="http://schemas.microsoft.com/office/drawing/2014/main" id="{7F82B446-5C0F-DC45-88AD-4E58218E1808}"/>
              </a:ext>
            </a:extLst>
          </p:cNvPr>
          <p:cNvSpPr txBox="1"/>
          <p:nvPr/>
        </p:nvSpPr>
        <p:spPr>
          <a:xfrm>
            <a:off x="4493172" y="1042650"/>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
        <p:nvSpPr>
          <p:cNvPr id="25" name="文本框 24">
            <a:extLst>
              <a:ext uri="{FF2B5EF4-FFF2-40B4-BE49-F238E27FC236}">
                <a16:creationId xmlns:a16="http://schemas.microsoft.com/office/drawing/2014/main" id="{2331B948-FAFF-DF44-A969-293E8916C6AD}"/>
              </a:ext>
            </a:extLst>
          </p:cNvPr>
          <p:cNvSpPr txBox="1"/>
          <p:nvPr/>
        </p:nvSpPr>
        <p:spPr>
          <a:xfrm>
            <a:off x="6471745" y="1058416"/>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748515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50"/>
                                        <p:tgtEl>
                                          <p:spTgt spid="15"/>
                                        </p:tgtEl>
                                      </p:cBhvr>
                                    </p:animEffect>
                                  </p:childTnLst>
                                </p:cTn>
                              </p:par>
                            </p:childTnLst>
                          </p:cTn>
                        </p:par>
                        <p:par>
                          <p:cTn id="8" fill="hold">
                            <p:stCondLst>
                              <p:cond delay="250"/>
                            </p:stCondLst>
                            <p:childTnLst>
                              <p:par>
                                <p:cTn id="9" presetID="21"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2)">
                                      <p:cBhvr>
                                        <p:cTn id="11" dur="250"/>
                                        <p:tgtEl>
                                          <p:spTgt spid="17"/>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250"/>
                                        <p:tgtEl>
                                          <p:spTgt spid="14"/>
                                        </p:tgtEl>
                                      </p:cBhvr>
                                    </p:animEffect>
                                  </p:childTnLst>
                                </p:cTn>
                              </p:par>
                            </p:childTnLst>
                          </p:cTn>
                        </p:par>
                        <p:par>
                          <p:cTn id="16" fill="hold">
                            <p:stCondLst>
                              <p:cond delay="750"/>
                            </p:stCondLst>
                            <p:childTnLst>
                              <p:par>
                                <p:cTn id="17" presetID="21"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2)">
                                      <p:cBhvr>
                                        <p:cTn id="19" dur="250"/>
                                        <p:tgtEl>
                                          <p:spTgt spid="16"/>
                                        </p:tgtEl>
                                      </p:cBhvr>
                                    </p:animEffect>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1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up)">
                                      <p:cBhvr>
                                        <p:cTn id="36" dur="500"/>
                                        <p:tgtEl>
                                          <p:spTgt spid="10"/>
                                        </p:tgtEl>
                                      </p:cBhvr>
                                    </p:animEffect>
                                  </p:childTnLst>
                                </p:cTn>
                              </p:par>
                            </p:childTnLst>
                          </p:cTn>
                        </p:par>
                        <p:par>
                          <p:cTn id="37" fill="hold">
                            <p:stCondLst>
                              <p:cond delay="3000"/>
                            </p:stCondLst>
                            <p:childTnLst>
                              <p:par>
                                <p:cTn id="38" presetID="12" presetClass="entr" presetSubtype="4"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数据库设计</a:t>
            </a:r>
          </a:p>
        </p:txBody>
      </p:sp>
      <p:graphicFrame>
        <p:nvGraphicFramePr>
          <p:cNvPr id="10" name="表格 9">
            <a:extLst>
              <a:ext uri="{FF2B5EF4-FFF2-40B4-BE49-F238E27FC236}">
                <a16:creationId xmlns:a16="http://schemas.microsoft.com/office/drawing/2014/main" id="{71F89018-50ED-D44D-AB49-96D2E35E8BF3}"/>
              </a:ext>
            </a:extLst>
          </p:cNvPr>
          <p:cNvGraphicFramePr>
            <a:graphicFrameLocks noGrp="1"/>
          </p:cNvGraphicFramePr>
          <p:nvPr>
            <p:extLst>
              <p:ext uri="{D42A27DB-BD31-4B8C-83A1-F6EECF244321}">
                <p14:modId xmlns:p14="http://schemas.microsoft.com/office/powerpoint/2010/main" val="3188807142"/>
              </p:ext>
            </p:extLst>
          </p:nvPr>
        </p:nvGraphicFramePr>
        <p:xfrm>
          <a:off x="4427984" y="3222039"/>
          <a:ext cx="3963068" cy="1581959"/>
        </p:xfrm>
        <a:graphic>
          <a:graphicData uri="http://schemas.openxmlformats.org/drawingml/2006/table">
            <a:tbl>
              <a:tblPr firstRow="1" bandRow="1">
                <a:tableStyleId>{00A15C55-8517-42AA-B614-E9B94910E393}</a:tableStyleId>
              </a:tblPr>
              <a:tblGrid>
                <a:gridCol w="720080">
                  <a:extLst>
                    <a:ext uri="{9D8B030D-6E8A-4147-A177-3AD203B41FA5}">
                      <a16:colId xmlns:a16="http://schemas.microsoft.com/office/drawing/2014/main" val="196449931"/>
                    </a:ext>
                  </a:extLst>
                </a:gridCol>
                <a:gridCol w="936104">
                  <a:extLst>
                    <a:ext uri="{9D8B030D-6E8A-4147-A177-3AD203B41FA5}">
                      <a16:colId xmlns:a16="http://schemas.microsoft.com/office/drawing/2014/main" val="1178923501"/>
                    </a:ext>
                  </a:extLst>
                </a:gridCol>
                <a:gridCol w="648072">
                  <a:extLst>
                    <a:ext uri="{9D8B030D-6E8A-4147-A177-3AD203B41FA5}">
                      <a16:colId xmlns:a16="http://schemas.microsoft.com/office/drawing/2014/main" val="2381933924"/>
                    </a:ext>
                  </a:extLst>
                </a:gridCol>
                <a:gridCol w="936104">
                  <a:extLst>
                    <a:ext uri="{9D8B030D-6E8A-4147-A177-3AD203B41FA5}">
                      <a16:colId xmlns:a16="http://schemas.microsoft.com/office/drawing/2014/main" val="1341394182"/>
                    </a:ext>
                  </a:extLst>
                </a:gridCol>
                <a:gridCol w="722708">
                  <a:extLst>
                    <a:ext uri="{9D8B030D-6E8A-4147-A177-3AD203B41FA5}">
                      <a16:colId xmlns:a16="http://schemas.microsoft.com/office/drawing/2014/main" val="2623335608"/>
                    </a:ext>
                  </a:extLst>
                </a:gridCol>
              </a:tblGrid>
              <a:tr h="210320">
                <a:tc>
                  <a:txBody>
                    <a:bodyPr/>
                    <a:lstStyle/>
                    <a:p>
                      <a:pPr algn="ctr">
                        <a:spcAft>
                          <a:spcPts val="0"/>
                        </a:spcAft>
                      </a:pPr>
                      <a:r>
                        <a:rPr lang="zh-CN" sz="1000" b="1" kern="100">
                          <a:effectLst/>
                          <a:latin typeface="FangSong" panose="02010609060101010101" pitchFamily="49" charset="-122"/>
                          <a:ea typeface="FangSong" panose="02010609060101010101" pitchFamily="49" charset="-122"/>
                        </a:rPr>
                        <a:t>中文名称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b="1" kern="100">
                          <a:effectLst/>
                          <a:latin typeface="FangSong" panose="02010609060101010101" pitchFamily="49" charset="-122"/>
                          <a:ea typeface="FangSong" panose="02010609060101010101" pitchFamily="49" charset="-122"/>
                        </a:rPr>
                        <a:t>英文名称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b="1" kern="100">
                          <a:effectLst/>
                          <a:latin typeface="FangSong" panose="02010609060101010101" pitchFamily="49" charset="-122"/>
                          <a:ea typeface="FangSong" panose="02010609060101010101" pitchFamily="49" charset="-122"/>
                        </a:rPr>
                        <a:t>数据类型</a:t>
                      </a:r>
                    </a:p>
                  </a:txBody>
                  <a:tcPr marL="68580" marR="68580" marT="0" marB="0" anchor="ctr">
                    <a:cell3D prstMaterial="dkEdge">
                      <a:bevel w="77470" h="12700" prst="softRound"/>
                      <a:lightRig rig="flood" dir="t"/>
                    </a:cell3D>
                  </a:tcPr>
                </a:tc>
                <a:tc>
                  <a:txBody>
                    <a:bodyPr/>
                    <a:lstStyle/>
                    <a:p>
                      <a:pPr algn="ctr">
                        <a:spcAft>
                          <a:spcPts val="0"/>
                        </a:spcAft>
                      </a:pPr>
                      <a:r>
                        <a:rPr lang="zh-CN" sz="1000" b="1" kern="100">
                          <a:effectLst/>
                          <a:latin typeface="FangSong" panose="02010609060101010101" pitchFamily="49" charset="-122"/>
                          <a:ea typeface="FangSong" panose="02010609060101010101" pitchFamily="49" charset="-122"/>
                        </a:rPr>
                        <a:t>标识</a:t>
                      </a:r>
                    </a:p>
                  </a:txBody>
                  <a:tcPr marL="68580" marR="68580" marT="0" marB="0" anchor="ctr">
                    <a:cell3D prstMaterial="dkEdge">
                      <a:bevel w="77470" h="12700" prst="softRound"/>
                      <a:lightRig rig="flood" dir="t"/>
                    </a:cell3D>
                  </a:tcPr>
                </a:tc>
                <a:tc>
                  <a:txBody>
                    <a:bodyPr/>
                    <a:lstStyle/>
                    <a:p>
                      <a:pPr algn="ctr">
                        <a:spcAft>
                          <a:spcPts val="0"/>
                        </a:spcAft>
                      </a:pPr>
                      <a:r>
                        <a:rPr lang="zh-CN" sz="1000" b="1" kern="100" dirty="0">
                          <a:effectLst/>
                          <a:latin typeface="FangSong" panose="02010609060101010101" pitchFamily="49" charset="-122"/>
                          <a:ea typeface="FangSong" panose="02010609060101010101" pitchFamily="49" charset="-122"/>
                        </a:rPr>
                        <a:t>备注</a:t>
                      </a: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283807108"/>
                  </a:ext>
                </a:extLst>
              </a:tr>
              <a:tr h="210320">
                <a:tc>
                  <a:txBody>
                    <a:bodyPr/>
                    <a:lstStyle/>
                    <a:p>
                      <a:pPr algn="ctr">
                        <a:spcAft>
                          <a:spcPts val="0"/>
                        </a:spcAft>
                      </a:pPr>
                      <a:r>
                        <a:rPr lang="zh-CN" sz="1050" kern="100">
                          <a:effectLst/>
                          <a:latin typeface="FangSong" panose="02010609060101010101" pitchFamily="49" charset="-122"/>
                          <a:ea typeface="FangSong" panose="02010609060101010101" pitchFamily="49" charset="-122"/>
                        </a:rPr>
                        <a:t>序号</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ID</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int</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490081468"/>
                  </a:ext>
                </a:extLst>
              </a:tr>
              <a:tr h="630959">
                <a:tc>
                  <a:txBody>
                    <a:bodyPr/>
                    <a:lstStyle/>
                    <a:p>
                      <a:pPr algn="ctr">
                        <a:spcAft>
                          <a:spcPts val="0"/>
                        </a:spcAft>
                      </a:pPr>
                      <a:r>
                        <a:rPr lang="zh-CN" sz="1050" kern="100">
                          <a:effectLst/>
                          <a:latin typeface="FangSong" panose="02010609060101010101" pitchFamily="49" charset="-122"/>
                          <a:ea typeface="FangSong" panose="02010609060101010101" pitchFamily="49" charset="-122"/>
                        </a:rPr>
                        <a:t>访问次数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VISIT_COUNT</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varchar2</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PRIMARY KEY;</a:t>
                      </a:r>
                      <a:endParaRPr lang="zh-CN" sz="1050" kern="100">
                        <a:effectLst/>
                        <a:latin typeface="FangSong" panose="02010609060101010101" pitchFamily="49" charset="-122"/>
                        <a:ea typeface="FangSong" panose="02010609060101010101" pitchFamily="49" charset="-122"/>
                      </a:endParaRPr>
                    </a:p>
                    <a:p>
                      <a:pPr algn="ctr">
                        <a:spcAft>
                          <a:spcPts val="0"/>
                        </a:spcAft>
                      </a:pPr>
                      <a:r>
                        <a:rPr lang="en-US" sz="1050" i="1" kern="100">
                          <a:effectLst/>
                          <a:latin typeface="FangSong" panose="02010609060101010101" pitchFamily="49" charset="-122"/>
                          <a:ea typeface="FangSong" panose="02010609060101010101" pitchFamily="49" charset="-122"/>
                        </a:rPr>
                        <a:t>NOT NULL</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191030356"/>
                  </a:ext>
                </a:extLst>
              </a:tr>
              <a:tr h="210320">
                <a:tc>
                  <a:txBody>
                    <a:bodyPr/>
                    <a:lstStyle/>
                    <a:p>
                      <a:pPr algn="ctr">
                        <a:spcAft>
                          <a:spcPts val="0"/>
                        </a:spcAft>
                      </a:pPr>
                      <a:r>
                        <a:rPr lang="zh-CN" sz="1050" kern="100">
                          <a:effectLst/>
                          <a:latin typeface="FangSong" panose="02010609060101010101" pitchFamily="49" charset="-122"/>
                          <a:ea typeface="FangSong" panose="02010609060101010101" pitchFamily="49" charset="-122"/>
                        </a:rPr>
                        <a:t>操作时间</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UPDATE_TIME</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Date</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416620595"/>
                  </a:ext>
                </a:extLst>
              </a:tr>
              <a:tr h="210320">
                <a:tc>
                  <a:txBody>
                    <a:bodyPr/>
                    <a:lstStyle/>
                    <a:p>
                      <a:pPr algn="ctr">
                        <a:spcAft>
                          <a:spcPts val="0"/>
                        </a:spcAft>
                      </a:pPr>
                      <a:r>
                        <a:rPr lang="zh-CN" sz="1050" kern="100">
                          <a:effectLst/>
                          <a:latin typeface="FangSong" panose="02010609060101010101" pitchFamily="49" charset="-122"/>
                          <a:ea typeface="FangSong" panose="02010609060101010101" pitchFamily="49" charset="-122"/>
                        </a:rPr>
                        <a:t>描述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dirty="0">
                          <a:effectLst/>
                          <a:latin typeface="FangSong" panose="02010609060101010101" pitchFamily="49" charset="-122"/>
                          <a:ea typeface="FangSong" panose="02010609060101010101" pitchFamily="49" charset="-122"/>
                        </a:rPr>
                        <a:t>REMARK</a:t>
                      </a:r>
                      <a:endParaRPr lang="zh-CN" sz="1050" kern="100" dirty="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FangSong" panose="02010609060101010101" pitchFamily="49" charset="-122"/>
                          <a:ea typeface="FangSong" panose="02010609060101010101" pitchFamily="49" charset="-122"/>
                        </a:rPr>
                        <a:t>varchar2</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FangSong" panose="02010609060101010101" pitchFamily="49" charset="-122"/>
                          <a:ea typeface="FangSong" panose="02010609060101010101" pitchFamily="49" charset="-122"/>
                        </a:rPr>
                        <a:t> </a:t>
                      </a:r>
                      <a:endParaRPr lang="zh-CN" sz="105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dirty="0">
                          <a:effectLst/>
                          <a:latin typeface="FangSong" panose="02010609060101010101" pitchFamily="49" charset="-122"/>
                          <a:ea typeface="FangSong" panose="02010609060101010101" pitchFamily="49" charset="-122"/>
                        </a:rPr>
                        <a:t> </a:t>
                      </a:r>
                      <a:endParaRPr lang="zh-CN" sz="1050" kern="100" dirty="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3796654227"/>
                  </a:ext>
                </a:extLst>
              </a:tr>
            </a:tbl>
          </a:graphicData>
        </a:graphic>
      </p:graphicFrame>
      <p:graphicFrame>
        <p:nvGraphicFramePr>
          <p:cNvPr id="11" name="表格 10">
            <a:extLst>
              <a:ext uri="{FF2B5EF4-FFF2-40B4-BE49-F238E27FC236}">
                <a16:creationId xmlns:a16="http://schemas.microsoft.com/office/drawing/2014/main" id="{D41D7EFF-8085-9D4D-86FF-6FCBDC9707EA}"/>
              </a:ext>
            </a:extLst>
          </p:cNvPr>
          <p:cNvGraphicFramePr>
            <a:graphicFrameLocks noGrp="1"/>
          </p:cNvGraphicFramePr>
          <p:nvPr>
            <p:extLst>
              <p:ext uri="{D42A27DB-BD31-4B8C-83A1-F6EECF244321}">
                <p14:modId xmlns:p14="http://schemas.microsoft.com/office/powerpoint/2010/main" val="3143333936"/>
              </p:ext>
            </p:extLst>
          </p:nvPr>
        </p:nvGraphicFramePr>
        <p:xfrm>
          <a:off x="4427984" y="917783"/>
          <a:ext cx="3961640" cy="2077667"/>
        </p:xfrm>
        <a:graphic>
          <a:graphicData uri="http://schemas.openxmlformats.org/drawingml/2006/table">
            <a:tbl>
              <a:tblPr firstRow="1" bandRow="1">
                <a:tableStyleId>{00A15C55-8517-42AA-B614-E9B94910E393}</a:tableStyleId>
              </a:tblPr>
              <a:tblGrid>
                <a:gridCol w="724386">
                  <a:extLst>
                    <a:ext uri="{9D8B030D-6E8A-4147-A177-3AD203B41FA5}">
                      <a16:colId xmlns:a16="http://schemas.microsoft.com/office/drawing/2014/main" val="2990785493"/>
                    </a:ext>
                  </a:extLst>
                </a:gridCol>
                <a:gridCol w="864096">
                  <a:extLst>
                    <a:ext uri="{9D8B030D-6E8A-4147-A177-3AD203B41FA5}">
                      <a16:colId xmlns:a16="http://schemas.microsoft.com/office/drawing/2014/main" val="3273412220"/>
                    </a:ext>
                  </a:extLst>
                </a:gridCol>
                <a:gridCol w="715774">
                  <a:extLst>
                    <a:ext uri="{9D8B030D-6E8A-4147-A177-3AD203B41FA5}">
                      <a16:colId xmlns:a16="http://schemas.microsoft.com/office/drawing/2014/main" val="3248027805"/>
                    </a:ext>
                  </a:extLst>
                </a:gridCol>
                <a:gridCol w="940410">
                  <a:extLst>
                    <a:ext uri="{9D8B030D-6E8A-4147-A177-3AD203B41FA5}">
                      <a16:colId xmlns:a16="http://schemas.microsoft.com/office/drawing/2014/main" val="3586529459"/>
                    </a:ext>
                  </a:extLst>
                </a:gridCol>
                <a:gridCol w="716974">
                  <a:extLst>
                    <a:ext uri="{9D8B030D-6E8A-4147-A177-3AD203B41FA5}">
                      <a16:colId xmlns:a16="http://schemas.microsoft.com/office/drawing/2014/main" val="552649781"/>
                    </a:ext>
                  </a:extLst>
                </a:gridCol>
              </a:tblGrid>
              <a:tr h="146868">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中文名称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英文名称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数据类型</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标识</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备注</a:t>
                      </a: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466091100"/>
                  </a:ext>
                </a:extLst>
              </a:tr>
              <a:tr h="15421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序号</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ID</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int</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just">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3877766114"/>
                  </a:ext>
                </a:extLst>
              </a:tr>
              <a:tr h="33454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代码</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DATA_CODE</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varchar2</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747481045"/>
                  </a:ext>
                </a:extLst>
              </a:tr>
              <a:tr h="33454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名称</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DATA_NAME</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varchar2</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645843004"/>
                  </a:ext>
                </a:extLst>
              </a:tr>
              <a:tr h="33454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状态</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STATUS</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int</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567275576"/>
                  </a:ext>
                </a:extLst>
              </a:tr>
              <a:tr h="15421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方法名</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FUNCTION_NAME</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varchar2</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351439976"/>
                  </a:ext>
                </a:extLst>
              </a:tr>
              <a:tr h="15421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图标</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CSS_ICON</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varchar2</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34256476"/>
                  </a:ext>
                </a:extLst>
              </a:tr>
              <a:tr h="154211">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排序</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SORT</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int</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 </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232379799"/>
                  </a:ext>
                </a:extLst>
              </a:tr>
              <a:tr h="154211">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描述</a:t>
                      </a:r>
                    </a:p>
                  </a:txBody>
                  <a:tcPr marL="68580" marR="68580" marT="0" marB="0" anchor="ctr">
                    <a:cell3D prstMaterial="dkEdge">
                      <a:bevel w="77470" h="12700" prst="softRound"/>
                      <a:lightRig rig="flood" dir="t"/>
                    </a:cell3D>
                  </a:tcPr>
                </a:tc>
                <a:tc>
                  <a:txBody>
                    <a:bodyPr/>
                    <a:lstStyle/>
                    <a:p>
                      <a:pPr algn="ctr">
                        <a:spcAft>
                          <a:spcPts val="0"/>
                        </a:spcAft>
                      </a:pPr>
                      <a:r>
                        <a:rPr lang="en-US" sz="1000" kern="100">
                          <a:effectLst/>
                          <a:latin typeface="FangSong" panose="02010609060101010101" pitchFamily="49" charset="-122"/>
                          <a:ea typeface="FangSong" panose="02010609060101010101" pitchFamily="49" charset="-122"/>
                        </a:rPr>
                        <a:t>REMARK</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i="1" kern="100">
                          <a:effectLst/>
                          <a:latin typeface="FangSong" panose="02010609060101010101" pitchFamily="49" charset="-122"/>
                          <a:ea typeface="FangSong" panose="02010609060101010101" pitchFamily="49" charset="-122"/>
                        </a:rPr>
                        <a:t>varchar2</a:t>
                      </a:r>
                      <a:endParaRPr lang="zh-CN" sz="1000" kern="10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dirty="0">
                          <a:effectLst/>
                          <a:latin typeface="FangSong" panose="02010609060101010101" pitchFamily="49" charset="-122"/>
                          <a:ea typeface="FangSong" panose="02010609060101010101" pitchFamily="49" charset="-122"/>
                        </a:rPr>
                        <a:t> </a:t>
                      </a:r>
                      <a:endParaRPr lang="zh-CN" sz="1000" kern="100" dirty="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00" kern="100" dirty="0">
                          <a:effectLst/>
                          <a:latin typeface="FangSong" panose="02010609060101010101" pitchFamily="49" charset="-122"/>
                          <a:ea typeface="FangSong" panose="02010609060101010101" pitchFamily="49" charset="-122"/>
                        </a:rPr>
                        <a:t> </a:t>
                      </a:r>
                      <a:endParaRPr lang="zh-CN" sz="1000" kern="100" dirty="0">
                        <a:effectLst/>
                        <a:latin typeface="FangSong" panose="02010609060101010101" pitchFamily="49" charset="-122"/>
                        <a:ea typeface="FangSong" panose="02010609060101010101" pitchFamily="49"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207496689"/>
                  </a:ext>
                </a:extLst>
              </a:tr>
            </a:tbl>
          </a:graphicData>
        </a:graphic>
      </p:graphicFrame>
      <p:grpSp>
        <p:nvGrpSpPr>
          <p:cNvPr id="18" name="Group 83">
            <a:extLst>
              <a:ext uri="{FF2B5EF4-FFF2-40B4-BE49-F238E27FC236}">
                <a16:creationId xmlns:a16="http://schemas.microsoft.com/office/drawing/2014/main" id="{5494DFC8-354D-1C4C-A864-C640FAF9A0C2}"/>
              </a:ext>
            </a:extLst>
          </p:cNvPr>
          <p:cNvGrpSpPr/>
          <p:nvPr/>
        </p:nvGrpSpPr>
        <p:grpSpPr>
          <a:xfrm>
            <a:off x="1331640" y="1399878"/>
            <a:ext cx="2664296" cy="1311993"/>
            <a:chOff x="2500298" y="1407486"/>
            <a:chExt cx="2264638" cy="1561873"/>
          </a:xfrm>
        </p:grpSpPr>
        <p:sp>
          <p:nvSpPr>
            <p:cNvPr id="20" name="Rectangle 66">
              <a:extLst>
                <a:ext uri="{FF2B5EF4-FFF2-40B4-BE49-F238E27FC236}">
                  <a16:creationId xmlns:a16="http://schemas.microsoft.com/office/drawing/2014/main" id="{70EBC137-AEA8-1844-A140-9B911C44F982}"/>
                </a:ext>
              </a:extLst>
            </p:cNvPr>
            <p:cNvSpPr/>
            <p:nvPr/>
          </p:nvSpPr>
          <p:spPr>
            <a:xfrm>
              <a:off x="3477230" y="1439755"/>
              <a:ext cx="736848" cy="285752"/>
            </a:xfrm>
            <a:prstGeom prst="rect">
              <a:avLst/>
            </a:prstGeom>
            <a:solidFill>
              <a:srgbClr val="737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ADE721F0-8911-D943-9717-D9449B245FBE}"/>
                </a:ext>
              </a:extLst>
            </p:cNvPr>
            <p:cNvSpPr/>
            <p:nvPr/>
          </p:nvSpPr>
          <p:spPr>
            <a:xfrm>
              <a:off x="3378929" y="1833535"/>
              <a:ext cx="1386007" cy="1135824"/>
            </a:xfrm>
            <a:prstGeom prst="rect">
              <a:avLst/>
            </a:prstGeom>
          </p:spPr>
          <p:txBody>
            <a:bodyPr wrap="square">
              <a:spAutoFit/>
            </a:bodyPr>
            <a:lstStyle/>
            <a:p>
              <a:r>
                <a:rPr lang="zh-CN" altLang="ms-MY" sz="1400" b="1" dirty="0">
                  <a:solidFill>
                    <a:sysClr val="windowText" lastClr="000000"/>
                  </a:solidFill>
                  <a:latin typeface="FangSong" panose="02010609060101010101" pitchFamily="49" charset="-122"/>
                  <a:ea typeface="FangSong" panose="02010609060101010101" pitchFamily="49" charset="-122"/>
                  <a:cs typeface="Open Sans Light" pitchFamily="34" charset="0"/>
                </a:rPr>
                <a:t>用于</a:t>
              </a:r>
              <a:r>
                <a:rPr lang="zh-CN" altLang="en-US" sz="1400" b="1" dirty="0">
                  <a:solidFill>
                    <a:sysClr val="windowText" lastClr="000000"/>
                  </a:solidFill>
                  <a:latin typeface="FangSong" panose="02010609060101010101" pitchFamily="49" charset="-122"/>
                  <a:ea typeface="FangSong" panose="02010609060101010101" pitchFamily="49" charset="-122"/>
                  <a:cs typeface="Open Sans Light" pitchFamily="34" charset="0"/>
                </a:rPr>
                <a:t>存储系统中按钮的图标、方法等信息</a:t>
              </a:r>
              <a:endParaRPr lang="en-US" sz="1400" b="1" dirty="0">
                <a:solidFill>
                  <a:sysClr val="windowText" lastClr="000000"/>
                </a:solidFill>
                <a:latin typeface="FangSong" panose="02010609060101010101" pitchFamily="49" charset="-122"/>
                <a:ea typeface="FangSong" panose="02010609060101010101" pitchFamily="49" charset="-122"/>
                <a:cs typeface="Open Sans Light" pitchFamily="34" charset="0"/>
              </a:endParaRPr>
            </a:p>
          </p:txBody>
        </p:sp>
        <p:sp>
          <p:nvSpPr>
            <p:cNvPr id="24" name="Rectangle 46">
              <a:extLst>
                <a:ext uri="{FF2B5EF4-FFF2-40B4-BE49-F238E27FC236}">
                  <a16:creationId xmlns:a16="http://schemas.microsoft.com/office/drawing/2014/main" id="{EC140B70-F138-4B45-B3A5-54C7BABAF921}"/>
                </a:ext>
              </a:extLst>
            </p:cNvPr>
            <p:cNvSpPr/>
            <p:nvPr/>
          </p:nvSpPr>
          <p:spPr>
            <a:xfrm>
              <a:off x="3533906" y="1407486"/>
              <a:ext cx="861296" cy="366396"/>
            </a:xfrm>
            <a:prstGeom prst="rect">
              <a:avLst/>
            </a:prstGeom>
          </p:spPr>
          <p:txBody>
            <a:bodyPr wrap="none">
              <a:spAutoFit/>
            </a:bodyPr>
            <a:lstStyle/>
            <a:p>
              <a:r>
                <a:rPr lang="zh-CN" altLang="en-US" sz="1400" b="1" dirty="0">
                  <a:solidFill>
                    <a:schemeClr val="bg1"/>
                  </a:solidFill>
                  <a:latin typeface="FangSong" panose="02010609060101010101" pitchFamily="49" charset="-122"/>
                  <a:ea typeface="FangSong" panose="02010609060101010101" pitchFamily="49" charset="-122"/>
                  <a:cs typeface="Open Sans" pitchFamily="34" charset="0"/>
                </a:rPr>
                <a:t>系统表</a:t>
              </a:r>
              <a:endParaRPr lang="en-US" sz="1400" b="1" dirty="0">
                <a:solidFill>
                  <a:schemeClr val="bg1"/>
                </a:solidFill>
                <a:latin typeface="FangSong" panose="02010609060101010101" pitchFamily="49" charset="-122"/>
                <a:ea typeface="FangSong" panose="02010609060101010101" pitchFamily="49" charset="-122"/>
                <a:cs typeface="Open Sans" pitchFamily="34" charset="0"/>
              </a:endParaRPr>
            </a:p>
          </p:txBody>
        </p:sp>
        <p:cxnSp>
          <p:nvCxnSpPr>
            <p:cNvPr id="26" name="Straight Connector 21">
              <a:extLst>
                <a:ext uri="{FF2B5EF4-FFF2-40B4-BE49-F238E27FC236}">
                  <a16:creationId xmlns:a16="http://schemas.microsoft.com/office/drawing/2014/main" id="{E3A40A80-4508-2E45-ACD5-3E3AAB4FDDB3}"/>
                </a:ext>
              </a:extLst>
            </p:cNvPr>
            <p:cNvCxnSpPr>
              <a:cxnSpLocks/>
            </p:cNvCxnSpPr>
            <p:nvPr/>
          </p:nvCxnSpPr>
          <p:spPr>
            <a:xfrm>
              <a:off x="2500298" y="1571618"/>
              <a:ext cx="771742" cy="0"/>
            </a:xfrm>
            <a:prstGeom prst="line">
              <a:avLst/>
            </a:prstGeom>
            <a:ln>
              <a:solidFill>
                <a:srgbClr val="737211"/>
              </a:solidFill>
              <a:headEnd type="oval" w="med" len="med"/>
              <a:tailEnd type="oval" w="med" len="med"/>
            </a:ln>
          </p:spPr>
          <p:style>
            <a:lnRef idx="1">
              <a:schemeClr val="dk1"/>
            </a:lnRef>
            <a:fillRef idx="0">
              <a:schemeClr val="dk1"/>
            </a:fillRef>
            <a:effectRef idx="0">
              <a:schemeClr val="dk1"/>
            </a:effectRef>
            <a:fontRef idx="minor">
              <a:schemeClr val="tx1"/>
            </a:fontRef>
          </p:style>
        </p:cxnSp>
      </p:grpSp>
      <p:grpSp>
        <p:nvGrpSpPr>
          <p:cNvPr id="50" name="Group 85">
            <a:extLst>
              <a:ext uri="{FF2B5EF4-FFF2-40B4-BE49-F238E27FC236}">
                <a16:creationId xmlns:a16="http://schemas.microsoft.com/office/drawing/2014/main" id="{56CF8DED-1ED1-804C-90BB-3C3781B7D2F4}"/>
              </a:ext>
            </a:extLst>
          </p:cNvPr>
          <p:cNvGrpSpPr/>
          <p:nvPr/>
        </p:nvGrpSpPr>
        <p:grpSpPr>
          <a:xfrm>
            <a:off x="1511610" y="3319864"/>
            <a:ext cx="2593106" cy="960208"/>
            <a:chOff x="2714612" y="3325091"/>
            <a:chExt cx="3291058" cy="1143092"/>
          </a:xfrm>
        </p:grpSpPr>
        <p:sp>
          <p:nvSpPr>
            <p:cNvPr id="51" name="Rectangle 68">
              <a:extLst>
                <a:ext uri="{FF2B5EF4-FFF2-40B4-BE49-F238E27FC236}">
                  <a16:creationId xmlns:a16="http://schemas.microsoft.com/office/drawing/2014/main" id="{17BD644B-9E6C-2E4D-B8D9-820358E1B41E}"/>
                </a:ext>
              </a:extLst>
            </p:cNvPr>
            <p:cNvSpPr/>
            <p:nvPr/>
          </p:nvSpPr>
          <p:spPr>
            <a:xfrm>
              <a:off x="4000496" y="3328986"/>
              <a:ext cx="1071570" cy="285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2">
              <a:extLst>
                <a:ext uri="{FF2B5EF4-FFF2-40B4-BE49-F238E27FC236}">
                  <a16:creationId xmlns:a16="http://schemas.microsoft.com/office/drawing/2014/main" id="{A94E1A9B-9F19-814B-83ED-DAD5FC7C5CCE}"/>
                </a:ext>
              </a:extLst>
            </p:cNvPr>
            <p:cNvSpPr/>
            <p:nvPr/>
          </p:nvSpPr>
          <p:spPr>
            <a:xfrm>
              <a:off x="3857620" y="3845309"/>
              <a:ext cx="2148050" cy="622874"/>
            </a:xfrm>
            <a:prstGeom prst="rect">
              <a:avLst/>
            </a:prstGeom>
          </p:spPr>
          <p:txBody>
            <a:bodyPr wrap="square">
              <a:spAutoFit/>
            </a:bodyPr>
            <a:lstStyle/>
            <a:p>
              <a:r>
                <a:rPr lang="zh-CN" altLang="ms-MY" sz="1400" b="1" dirty="0">
                  <a:solidFill>
                    <a:sysClr val="windowText" lastClr="000000"/>
                  </a:solidFill>
                  <a:latin typeface="FangSong" panose="02010609060101010101" pitchFamily="49" charset="-122"/>
                  <a:ea typeface="FangSong" panose="02010609060101010101" pitchFamily="49" charset="-122"/>
                </a:rPr>
                <a:t>用于</a:t>
              </a:r>
              <a:r>
                <a:rPr lang="zh-CN" altLang="en-US" sz="1400" b="1" dirty="0">
                  <a:solidFill>
                    <a:sysClr val="windowText" lastClr="000000"/>
                  </a:solidFill>
                  <a:latin typeface="FangSong" panose="02010609060101010101" pitchFamily="49" charset="-122"/>
                  <a:ea typeface="FangSong" panose="02010609060101010101" pitchFamily="49" charset="-122"/>
                </a:rPr>
                <a:t>统计网站访问流量。</a:t>
              </a:r>
              <a:endParaRPr lang="en-US" sz="1400" b="1" dirty="0">
                <a:solidFill>
                  <a:sysClr val="windowText" lastClr="000000"/>
                </a:solidFill>
                <a:latin typeface="FangSong" panose="02010609060101010101" pitchFamily="49" charset="-122"/>
                <a:ea typeface="FangSong" panose="02010609060101010101" pitchFamily="49" charset="-122"/>
              </a:endParaRPr>
            </a:p>
          </p:txBody>
        </p:sp>
        <p:sp>
          <p:nvSpPr>
            <p:cNvPr id="53" name="Rectangle 64">
              <a:extLst>
                <a:ext uri="{FF2B5EF4-FFF2-40B4-BE49-F238E27FC236}">
                  <a16:creationId xmlns:a16="http://schemas.microsoft.com/office/drawing/2014/main" id="{0D365908-DE77-0144-8010-7C18415CDADA}"/>
                </a:ext>
              </a:extLst>
            </p:cNvPr>
            <p:cNvSpPr/>
            <p:nvPr/>
          </p:nvSpPr>
          <p:spPr>
            <a:xfrm>
              <a:off x="4071933" y="3325091"/>
              <a:ext cx="1410410" cy="366397"/>
            </a:xfrm>
            <a:prstGeom prst="rect">
              <a:avLst/>
            </a:prstGeom>
            <a:solidFill>
              <a:schemeClr val="tx1"/>
            </a:solidFill>
          </p:spPr>
          <p:txBody>
            <a:bodyPr wrap="square">
              <a:spAutoFit/>
            </a:bodyPr>
            <a:lstStyle/>
            <a:p>
              <a:r>
                <a:rPr lang="zh-CN" altLang="en-US" sz="1400" b="1" dirty="0">
                  <a:solidFill>
                    <a:schemeClr val="bg1"/>
                  </a:solidFill>
                  <a:latin typeface="FangSong" panose="02010609060101010101" pitchFamily="49" charset="-122"/>
                  <a:ea typeface="FangSong" panose="02010609060101010101" pitchFamily="49" charset="-122"/>
                </a:rPr>
                <a:t>流量统计表</a:t>
              </a:r>
              <a:endParaRPr lang="en-US" sz="1400" b="1" dirty="0">
                <a:solidFill>
                  <a:schemeClr val="bg1"/>
                </a:solidFill>
                <a:latin typeface="FangSong" panose="02010609060101010101" pitchFamily="49" charset="-122"/>
                <a:ea typeface="FangSong" panose="02010609060101010101" pitchFamily="49" charset="-122"/>
              </a:endParaRPr>
            </a:p>
          </p:txBody>
        </p:sp>
        <p:cxnSp>
          <p:nvCxnSpPr>
            <p:cNvPr id="54" name="Straight Connector 79">
              <a:extLst>
                <a:ext uri="{FF2B5EF4-FFF2-40B4-BE49-F238E27FC236}">
                  <a16:creationId xmlns:a16="http://schemas.microsoft.com/office/drawing/2014/main" id="{808DE5A4-93E7-7446-8451-1BF1AF0152DA}"/>
                </a:ext>
              </a:extLst>
            </p:cNvPr>
            <p:cNvCxnSpPr/>
            <p:nvPr/>
          </p:nvCxnSpPr>
          <p:spPr>
            <a:xfrm>
              <a:off x="2714612" y="3500444"/>
              <a:ext cx="1143008" cy="2011"/>
            </a:xfrm>
            <a:prstGeom prst="line">
              <a:avLst/>
            </a:prstGeom>
            <a:ln>
              <a:headEnd type="oval" w="med" len="med"/>
              <a:tailEnd type="oval" w="med" len="med"/>
            </a:ln>
          </p:spPr>
          <p:style>
            <a:lnRef idx="1">
              <a:schemeClr val="accent6"/>
            </a:lnRef>
            <a:fillRef idx="0">
              <a:schemeClr val="accent6"/>
            </a:fillRef>
            <a:effectRef idx="0">
              <a:schemeClr val="accent6"/>
            </a:effectRef>
            <a:fontRef idx="minor">
              <a:schemeClr val="tx1"/>
            </a:fontRef>
          </p:style>
        </p:cxnSp>
      </p:grpSp>
      <p:grpSp>
        <p:nvGrpSpPr>
          <p:cNvPr id="68" name="Group 59">
            <a:extLst>
              <a:ext uri="{FF2B5EF4-FFF2-40B4-BE49-F238E27FC236}">
                <a16:creationId xmlns:a16="http://schemas.microsoft.com/office/drawing/2014/main" id="{54AC6661-8514-B142-98B5-69AB681EE155}"/>
              </a:ext>
            </a:extLst>
          </p:cNvPr>
          <p:cNvGrpSpPr/>
          <p:nvPr/>
        </p:nvGrpSpPr>
        <p:grpSpPr>
          <a:xfrm>
            <a:off x="251520" y="1202406"/>
            <a:ext cx="1640290" cy="3517138"/>
            <a:chOff x="3753851" y="1202035"/>
            <a:chExt cx="1640290" cy="3516052"/>
          </a:xfrm>
        </p:grpSpPr>
        <p:sp>
          <p:nvSpPr>
            <p:cNvPr id="69" name="Freeform 21">
              <a:extLst>
                <a:ext uri="{FF2B5EF4-FFF2-40B4-BE49-F238E27FC236}">
                  <a16:creationId xmlns:a16="http://schemas.microsoft.com/office/drawing/2014/main" id="{83972C74-8364-7B4F-B77B-63C13CF1AADD}"/>
                </a:ext>
              </a:extLst>
            </p:cNvPr>
            <p:cNvSpPr>
              <a:spLocks/>
            </p:cNvSpPr>
            <p:nvPr/>
          </p:nvSpPr>
          <p:spPr bwMode="auto">
            <a:xfrm>
              <a:off x="4300613" y="3341199"/>
              <a:ext cx="271386" cy="83812"/>
            </a:xfrm>
            <a:custGeom>
              <a:avLst/>
              <a:gdLst/>
              <a:ahLst/>
              <a:cxnLst>
                <a:cxn ang="0">
                  <a:pos x="68" y="0"/>
                </a:cxn>
                <a:cxn ang="0">
                  <a:pos x="14" y="0"/>
                </a:cxn>
                <a:cxn ang="0">
                  <a:pos x="14" y="0"/>
                </a:cxn>
                <a:cxn ang="0">
                  <a:pos x="13" y="2"/>
                </a:cxn>
                <a:cxn ang="0">
                  <a:pos x="7" y="2"/>
                </a:cxn>
                <a:cxn ang="0">
                  <a:pos x="7" y="2"/>
                </a:cxn>
                <a:cxn ang="0">
                  <a:pos x="4" y="3"/>
                </a:cxn>
                <a:cxn ang="0">
                  <a:pos x="2" y="4"/>
                </a:cxn>
                <a:cxn ang="0">
                  <a:pos x="0" y="6"/>
                </a:cxn>
                <a:cxn ang="0">
                  <a:pos x="0" y="8"/>
                </a:cxn>
                <a:cxn ang="0">
                  <a:pos x="0" y="8"/>
                </a:cxn>
                <a:cxn ang="0">
                  <a:pos x="1" y="14"/>
                </a:cxn>
                <a:cxn ang="0">
                  <a:pos x="3" y="18"/>
                </a:cxn>
                <a:cxn ang="0">
                  <a:pos x="5" y="21"/>
                </a:cxn>
                <a:cxn ang="0">
                  <a:pos x="68" y="21"/>
                </a:cxn>
                <a:cxn ang="0">
                  <a:pos x="68" y="0"/>
                </a:cxn>
              </a:cxnLst>
              <a:rect l="0" t="0" r="r" b="b"/>
              <a:pathLst>
                <a:path w="68" h="21">
                  <a:moveTo>
                    <a:pt x="68" y="0"/>
                  </a:moveTo>
                  <a:lnTo>
                    <a:pt x="14" y="0"/>
                  </a:lnTo>
                  <a:lnTo>
                    <a:pt x="14" y="0"/>
                  </a:lnTo>
                  <a:lnTo>
                    <a:pt x="13" y="2"/>
                  </a:lnTo>
                  <a:lnTo>
                    <a:pt x="7" y="2"/>
                  </a:lnTo>
                  <a:lnTo>
                    <a:pt x="7" y="2"/>
                  </a:lnTo>
                  <a:lnTo>
                    <a:pt x="4" y="3"/>
                  </a:lnTo>
                  <a:lnTo>
                    <a:pt x="2" y="4"/>
                  </a:lnTo>
                  <a:lnTo>
                    <a:pt x="0" y="6"/>
                  </a:lnTo>
                  <a:lnTo>
                    <a:pt x="0" y="8"/>
                  </a:lnTo>
                  <a:lnTo>
                    <a:pt x="0" y="8"/>
                  </a:lnTo>
                  <a:lnTo>
                    <a:pt x="1" y="14"/>
                  </a:lnTo>
                  <a:lnTo>
                    <a:pt x="3" y="18"/>
                  </a:lnTo>
                  <a:lnTo>
                    <a:pt x="5" y="21"/>
                  </a:lnTo>
                  <a:lnTo>
                    <a:pt x="68" y="21"/>
                  </a:lnTo>
                  <a:lnTo>
                    <a:pt x="68" y="0"/>
                  </a:lnTo>
                  <a:close/>
                </a:path>
              </a:pathLst>
            </a:custGeom>
            <a:solidFill>
              <a:srgbClr val="56534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0" name="Freeform 22">
              <a:extLst>
                <a:ext uri="{FF2B5EF4-FFF2-40B4-BE49-F238E27FC236}">
                  <a16:creationId xmlns:a16="http://schemas.microsoft.com/office/drawing/2014/main" id="{EB9D592A-1A09-594E-BCF6-5E40C0E224E8}"/>
                </a:ext>
              </a:extLst>
            </p:cNvPr>
            <p:cNvSpPr>
              <a:spLocks/>
            </p:cNvSpPr>
            <p:nvPr/>
          </p:nvSpPr>
          <p:spPr bwMode="auto">
            <a:xfrm>
              <a:off x="4152949" y="3425010"/>
              <a:ext cx="419054" cy="550755"/>
            </a:xfrm>
            <a:custGeom>
              <a:avLst/>
              <a:gdLst/>
              <a:ahLst/>
              <a:cxnLst>
                <a:cxn ang="0">
                  <a:pos x="42" y="0"/>
                </a:cxn>
                <a:cxn ang="0">
                  <a:pos x="42" y="0"/>
                </a:cxn>
                <a:cxn ang="0">
                  <a:pos x="44" y="1"/>
                </a:cxn>
                <a:cxn ang="0">
                  <a:pos x="47" y="1"/>
                </a:cxn>
                <a:cxn ang="0">
                  <a:pos x="47" y="1"/>
                </a:cxn>
                <a:cxn ang="0">
                  <a:pos x="43" y="18"/>
                </a:cxn>
                <a:cxn ang="0">
                  <a:pos x="39" y="34"/>
                </a:cxn>
                <a:cxn ang="0">
                  <a:pos x="28" y="68"/>
                </a:cxn>
                <a:cxn ang="0">
                  <a:pos x="15" y="103"/>
                </a:cxn>
                <a:cxn ang="0">
                  <a:pos x="0" y="138"/>
                </a:cxn>
                <a:cxn ang="0">
                  <a:pos x="60" y="138"/>
                </a:cxn>
                <a:cxn ang="0">
                  <a:pos x="60" y="138"/>
                </a:cxn>
                <a:cxn ang="0">
                  <a:pos x="71" y="94"/>
                </a:cxn>
                <a:cxn ang="0">
                  <a:pos x="77" y="65"/>
                </a:cxn>
                <a:cxn ang="0">
                  <a:pos x="80" y="53"/>
                </a:cxn>
                <a:cxn ang="0">
                  <a:pos x="81" y="44"/>
                </a:cxn>
                <a:cxn ang="0">
                  <a:pos x="105" y="44"/>
                </a:cxn>
                <a:cxn ang="0">
                  <a:pos x="105" y="44"/>
                </a:cxn>
                <a:cxn ang="0">
                  <a:pos x="105" y="0"/>
                </a:cxn>
                <a:cxn ang="0">
                  <a:pos x="42" y="0"/>
                </a:cxn>
              </a:cxnLst>
              <a:rect l="0" t="0" r="r" b="b"/>
              <a:pathLst>
                <a:path w="105" h="138">
                  <a:moveTo>
                    <a:pt x="42" y="0"/>
                  </a:moveTo>
                  <a:lnTo>
                    <a:pt x="42" y="0"/>
                  </a:lnTo>
                  <a:lnTo>
                    <a:pt x="44" y="1"/>
                  </a:lnTo>
                  <a:lnTo>
                    <a:pt x="47" y="1"/>
                  </a:lnTo>
                  <a:lnTo>
                    <a:pt x="47" y="1"/>
                  </a:lnTo>
                  <a:lnTo>
                    <a:pt x="43" y="18"/>
                  </a:lnTo>
                  <a:lnTo>
                    <a:pt x="39" y="34"/>
                  </a:lnTo>
                  <a:lnTo>
                    <a:pt x="28" y="68"/>
                  </a:lnTo>
                  <a:lnTo>
                    <a:pt x="15" y="103"/>
                  </a:lnTo>
                  <a:lnTo>
                    <a:pt x="0" y="138"/>
                  </a:lnTo>
                  <a:lnTo>
                    <a:pt x="60" y="138"/>
                  </a:lnTo>
                  <a:lnTo>
                    <a:pt x="60" y="138"/>
                  </a:lnTo>
                  <a:lnTo>
                    <a:pt x="71" y="94"/>
                  </a:lnTo>
                  <a:lnTo>
                    <a:pt x="77" y="65"/>
                  </a:lnTo>
                  <a:lnTo>
                    <a:pt x="80" y="53"/>
                  </a:lnTo>
                  <a:lnTo>
                    <a:pt x="81" y="44"/>
                  </a:lnTo>
                  <a:lnTo>
                    <a:pt x="105" y="44"/>
                  </a:lnTo>
                  <a:lnTo>
                    <a:pt x="105" y="44"/>
                  </a:lnTo>
                  <a:lnTo>
                    <a:pt x="105" y="0"/>
                  </a:lnTo>
                  <a:lnTo>
                    <a:pt x="42" y="0"/>
                  </a:lnTo>
                  <a:close/>
                </a:path>
              </a:pathLst>
            </a:custGeom>
            <a:solidFill>
              <a:srgbClr val="73721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1" name="Freeform 23">
              <a:extLst>
                <a:ext uri="{FF2B5EF4-FFF2-40B4-BE49-F238E27FC236}">
                  <a16:creationId xmlns:a16="http://schemas.microsoft.com/office/drawing/2014/main" id="{6BCA095D-CF85-FC4C-AC79-1545AF728068}"/>
                </a:ext>
              </a:extLst>
            </p:cNvPr>
            <p:cNvSpPr>
              <a:spLocks/>
            </p:cNvSpPr>
            <p:nvPr/>
          </p:nvSpPr>
          <p:spPr bwMode="auto">
            <a:xfrm>
              <a:off x="4472227" y="1202035"/>
              <a:ext cx="99776" cy="502863"/>
            </a:xfrm>
            <a:custGeom>
              <a:avLst/>
              <a:gdLst/>
              <a:ahLst/>
              <a:cxnLst>
                <a:cxn ang="0">
                  <a:pos x="25" y="0"/>
                </a:cxn>
                <a:cxn ang="0">
                  <a:pos x="25" y="0"/>
                </a:cxn>
                <a:cxn ang="0">
                  <a:pos x="24" y="0"/>
                </a:cxn>
                <a:cxn ang="0">
                  <a:pos x="24" y="34"/>
                </a:cxn>
                <a:cxn ang="0">
                  <a:pos x="24" y="34"/>
                </a:cxn>
                <a:cxn ang="0">
                  <a:pos x="23" y="35"/>
                </a:cxn>
                <a:cxn ang="0">
                  <a:pos x="21" y="37"/>
                </a:cxn>
                <a:cxn ang="0">
                  <a:pos x="21" y="69"/>
                </a:cxn>
                <a:cxn ang="0">
                  <a:pos x="19" y="69"/>
                </a:cxn>
                <a:cxn ang="0">
                  <a:pos x="19" y="69"/>
                </a:cxn>
                <a:cxn ang="0">
                  <a:pos x="17" y="69"/>
                </a:cxn>
                <a:cxn ang="0">
                  <a:pos x="16" y="70"/>
                </a:cxn>
                <a:cxn ang="0">
                  <a:pos x="14" y="72"/>
                </a:cxn>
                <a:cxn ang="0">
                  <a:pos x="14" y="73"/>
                </a:cxn>
                <a:cxn ang="0">
                  <a:pos x="14" y="73"/>
                </a:cxn>
                <a:cxn ang="0">
                  <a:pos x="15" y="76"/>
                </a:cxn>
                <a:cxn ang="0">
                  <a:pos x="12" y="76"/>
                </a:cxn>
                <a:cxn ang="0">
                  <a:pos x="12" y="76"/>
                </a:cxn>
                <a:cxn ang="0">
                  <a:pos x="8" y="77"/>
                </a:cxn>
                <a:cxn ang="0">
                  <a:pos x="6" y="78"/>
                </a:cxn>
                <a:cxn ang="0">
                  <a:pos x="5" y="80"/>
                </a:cxn>
                <a:cxn ang="0">
                  <a:pos x="4" y="83"/>
                </a:cxn>
                <a:cxn ang="0">
                  <a:pos x="4" y="88"/>
                </a:cxn>
                <a:cxn ang="0">
                  <a:pos x="4" y="88"/>
                </a:cxn>
                <a:cxn ang="0">
                  <a:pos x="5" y="91"/>
                </a:cxn>
                <a:cxn ang="0">
                  <a:pos x="5" y="91"/>
                </a:cxn>
                <a:cxn ang="0">
                  <a:pos x="3" y="92"/>
                </a:cxn>
                <a:cxn ang="0">
                  <a:pos x="1" y="93"/>
                </a:cxn>
                <a:cxn ang="0">
                  <a:pos x="0" y="95"/>
                </a:cxn>
                <a:cxn ang="0">
                  <a:pos x="0" y="98"/>
                </a:cxn>
                <a:cxn ang="0">
                  <a:pos x="0" y="98"/>
                </a:cxn>
                <a:cxn ang="0">
                  <a:pos x="2" y="111"/>
                </a:cxn>
                <a:cxn ang="0">
                  <a:pos x="4" y="120"/>
                </a:cxn>
                <a:cxn ang="0">
                  <a:pos x="5" y="124"/>
                </a:cxn>
                <a:cxn ang="0">
                  <a:pos x="7" y="126"/>
                </a:cxn>
                <a:cxn ang="0">
                  <a:pos x="25" y="126"/>
                </a:cxn>
                <a:cxn ang="0">
                  <a:pos x="25" y="0"/>
                </a:cxn>
              </a:cxnLst>
              <a:rect l="0" t="0" r="r" b="b"/>
              <a:pathLst>
                <a:path w="25" h="126">
                  <a:moveTo>
                    <a:pt x="25" y="0"/>
                  </a:moveTo>
                  <a:lnTo>
                    <a:pt x="25" y="0"/>
                  </a:lnTo>
                  <a:lnTo>
                    <a:pt x="24" y="0"/>
                  </a:lnTo>
                  <a:lnTo>
                    <a:pt x="24" y="34"/>
                  </a:lnTo>
                  <a:lnTo>
                    <a:pt x="24" y="34"/>
                  </a:lnTo>
                  <a:lnTo>
                    <a:pt x="23" y="35"/>
                  </a:lnTo>
                  <a:lnTo>
                    <a:pt x="21" y="37"/>
                  </a:lnTo>
                  <a:lnTo>
                    <a:pt x="21" y="69"/>
                  </a:lnTo>
                  <a:lnTo>
                    <a:pt x="19" y="69"/>
                  </a:lnTo>
                  <a:lnTo>
                    <a:pt x="19" y="69"/>
                  </a:lnTo>
                  <a:lnTo>
                    <a:pt x="17" y="69"/>
                  </a:lnTo>
                  <a:lnTo>
                    <a:pt x="16" y="70"/>
                  </a:lnTo>
                  <a:lnTo>
                    <a:pt x="14" y="72"/>
                  </a:lnTo>
                  <a:lnTo>
                    <a:pt x="14" y="73"/>
                  </a:lnTo>
                  <a:lnTo>
                    <a:pt x="14" y="73"/>
                  </a:lnTo>
                  <a:lnTo>
                    <a:pt x="15" y="76"/>
                  </a:lnTo>
                  <a:lnTo>
                    <a:pt x="12" y="76"/>
                  </a:lnTo>
                  <a:lnTo>
                    <a:pt x="12" y="76"/>
                  </a:lnTo>
                  <a:lnTo>
                    <a:pt x="8" y="77"/>
                  </a:lnTo>
                  <a:lnTo>
                    <a:pt x="6" y="78"/>
                  </a:lnTo>
                  <a:lnTo>
                    <a:pt x="5" y="80"/>
                  </a:lnTo>
                  <a:lnTo>
                    <a:pt x="4" y="83"/>
                  </a:lnTo>
                  <a:lnTo>
                    <a:pt x="4" y="88"/>
                  </a:lnTo>
                  <a:lnTo>
                    <a:pt x="4" y="88"/>
                  </a:lnTo>
                  <a:lnTo>
                    <a:pt x="5" y="91"/>
                  </a:lnTo>
                  <a:lnTo>
                    <a:pt x="5" y="91"/>
                  </a:lnTo>
                  <a:lnTo>
                    <a:pt x="3" y="92"/>
                  </a:lnTo>
                  <a:lnTo>
                    <a:pt x="1" y="93"/>
                  </a:lnTo>
                  <a:lnTo>
                    <a:pt x="0" y="95"/>
                  </a:lnTo>
                  <a:lnTo>
                    <a:pt x="0" y="98"/>
                  </a:lnTo>
                  <a:lnTo>
                    <a:pt x="0" y="98"/>
                  </a:lnTo>
                  <a:lnTo>
                    <a:pt x="2" y="111"/>
                  </a:lnTo>
                  <a:lnTo>
                    <a:pt x="4" y="120"/>
                  </a:lnTo>
                  <a:lnTo>
                    <a:pt x="5" y="124"/>
                  </a:lnTo>
                  <a:lnTo>
                    <a:pt x="7" y="126"/>
                  </a:lnTo>
                  <a:lnTo>
                    <a:pt x="25" y="126"/>
                  </a:lnTo>
                  <a:lnTo>
                    <a:pt x="25"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2" name="Freeform 24">
              <a:extLst>
                <a:ext uri="{FF2B5EF4-FFF2-40B4-BE49-F238E27FC236}">
                  <a16:creationId xmlns:a16="http://schemas.microsoft.com/office/drawing/2014/main" id="{150AE7AB-F9D3-3D42-B986-80E751B5776E}"/>
                </a:ext>
              </a:extLst>
            </p:cNvPr>
            <p:cNvSpPr>
              <a:spLocks/>
            </p:cNvSpPr>
            <p:nvPr/>
          </p:nvSpPr>
          <p:spPr bwMode="auto">
            <a:xfrm>
              <a:off x="4356487" y="1704898"/>
              <a:ext cx="215513" cy="1636301"/>
            </a:xfrm>
            <a:custGeom>
              <a:avLst/>
              <a:gdLst/>
              <a:ahLst/>
              <a:cxnLst>
                <a:cxn ang="0">
                  <a:pos x="36" y="0"/>
                </a:cxn>
                <a:cxn ang="0">
                  <a:pos x="36" y="0"/>
                </a:cxn>
                <a:cxn ang="0">
                  <a:pos x="36" y="0"/>
                </a:cxn>
                <a:cxn ang="0">
                  <a:pos x="37" y="0"/>
                </a:cxn>
                <a:cxn ang="0">
                  <a:pos x="37" y="0"/>
                </a:cxn>
                <a:cxn ang="0">
                  <a:pos x="37" y="30"/>
                </a:cxn>
                <a:cxn ang="0">
                  <a:pos x="36" y="59"/>
                </a:cxn>
                <a:cxn ang="0">
                  <a:pos x="33" y="122"/>
                </a:cxn>
                <a:cxn ang="0">
                  <a:pos x="29" y="183"/>
                </a:cxn>
                <a:cxn ang="0">
                  <a:pos x="22" y="243"/>
                </a:cxn>
                <a:cxn ang="0">
                  <a:pos x="15" y="297"/>
                </a:cxn>
                <a:cxn ang="0">
                  <a:pos x="9" y="346"/>
                </a:cxn>
                <a:cxn ang="0">
                  <a:pos x="0" y="410"/>
                </a:cxn>
                <a:cxn ang="0">
                  <a:pos x="54" y="410"/>
                </a:cxn>
                <a:cxn ang="0">
                  <a:pos x="54" y="0"/>
                </a:cxn>
                <a:cxn ang="0">
                  <a:pos x="36" y="0"/>
                </a:cxn>
              </a:cxnLst>
              <a:rect l="0" t="0" r="r" b="b"/>
              <a:pathLst>
                <a:path w="54" h="410">
                  <a:moveTo>
                    <a:pt x="36" y="0"/>
                  </a:moveTo>
                  <a:lnTo>
                    <a:pt x="36" y="0"/>
                  </a:lnTo>
                  <a:lnTo>
                    <a:pt x="36" y="0"/>
                  </a:lnTo>
                  <a:lnTo>
                    <a:pt x="37" y="0"/>
                  </a:lnTo>
                  <a:lnTo>
                    <a:pt x="37" y="0"/>
                  </a:lnTo>
                  <a:lnTo>
                    <a:pt x="37" y="30"/>
                  </a:lnTo>
                  <a:lnTo>
                    <a:pt x="36" y="59"/>
                  </a:lnTo>
                  <a:lnTo>
                    <a:pt x="33" y="122"/>
                  </a:lnTo>
                  <a:lnTo>
                    <a:pt x="29" y="183"/>
                  </a:lnTo>
                  <a:lnTo>
                    <a:pt x="22" y="243"/>
                  </a:lnTo>
                  <a:lnTo>
                    <a:pt x="15" y="297"/>
                  </a:lnTo>
                  <a:lnTo>
                    <a:pt x="9" y="346"/>
                  </a:lnTo>
                  <a:lnTo>
                    <a:pt x="0" y="410"/>
                  </a:lnTo>
                  <a:lnTo>
                    <a:pt x="54" y="410"/>
                  </a:lnTo>
                  <a:lnTo>
                    <a:pt x="54" y="0"/>
                  </a:lnTo>
                  <a:lnTo>
                    <a:pt x="36" y="0"/>
                  </a:lnTo>
                  <a:close/>
                </a:path>
              </a:pathLst>
            </a:custGeom>
            <a:solidFill>
              <a:srgbClr val="56534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3" name="Freeform 25">
              <a:extLst>
                <a:ext uri="{FF2B5EF4-FFF2-40B4-BE49-F238E27FC236}">
                  <a16:creationId xmlns:a16="http://schemas.microsoft.com/office/drawing/2014/main" id="{CFD05351-21CA-044E-AC30-B1AA513F7679}"/>
                </a:ext>
              </a:extLst>
            </p:cNvPr>
            <p:cNvSpPr>
              <a:spLocks/>
            </p:cNvSpPr>
            <p:nvPr/>
          </p:nvSpPr>
          <p:spPr bwMode="auto">
            <a:xfrm>
              <a:off x="3753851" y="4143386"/>
              <a:ext cx="818151" cy="574701"/>
            </a:xfrm>
            <a:custGeom>
              <a:avLst/>
              <a:gdLst/>
              <a:ahLst/>
              <a:cxnLst>
                <a:cxn ang="0">
                  <a:pos x="81" y="0"/>
                </a:cxn>
                <a:cxn ang="0">
                  <a:pos x="81" y="0"/>
                </a:cxn>
                <a:cxn ang="0">
                  <a:pos x="65" y="29"/>
                </a:cxn>
                <a:cxn ang="0">
                  <a:pos x="51" y="56"/>
                </a:cxn>
                <a:cxn ang="0">
                  <a:pos x="25" y="102"/>
                </a:cxn>
                <a:cxn ang="0">
                  <a:pos x="6" y="133"/>
                </a:cxn>
                <a:cxn ang="0">
                  <a:pos x="0" y="144"/>
                </a:cxn>
                <a:cxn ang="0">
                  <a:pos x="82" y="144"/>
                </a:cxn>
                <a:cxn ang="0">
                  <a:pos x="86" y="144"/>
                </a:cxn>
                <a:cxn ang="0">
                  <a:pos x="86" y="144"/>
                </a:cxn>
                <a:cxn ang="0">
                  <a:pos x="86" y="133"/>
                </a:cxn>
                <a:cxn ang="0">
                  <a:pos x="88" y="122"/>
                </a:cxn>
                <a:cxn ang="0">
                  <a:pos x="92" y="111"/>
                </a:cxn>
                <a:cxn ang="0">
                  <a:pos x="96" y="101"/>
                </a:cxn>
                <a:cxn ang="0">
                  <a:pos x="100" y="92"/>
                </a:cxn>
                <a:cxn ang="0">
                  <a:pos x="107" y="82"/>
                </a:cxn>
                <a:cxn ang="0">
                  <a:pos x="114" y="75"/>
                </a:cxn>
                <a:cxn ang="0">
                  <a:pos x="121" y="67"/>
                </a:cxn>
                <a:cxn ang="0">
                  <a:pos x="130" y="59"/>
                </a:cxn>
                <a:cxn ang="0">
                  <a:pos x="139" y="54"/>
                </a:cxn>
                <a:cxn ang="0">
                  <a:pos x="149" y="48"/>
                </a:cxn>
                <a:cxn ang="0">
                  <a:pos x="159" y="44"/>
                </a:cxn>
                <a:cxn ang="0">
                  <a:pos x="170" y="40"/>
                </a:cxn>
                <a:cxn ang="0">
                  <a:pos x="181" y="37"/>
                </a:cxn>
                <a:cxn ang="0">
                  <a:pos x="193" y="35"/>
                </a:cxn>
                <a:cxn ang="0">
                  <a:pos x="205" y="35"/>
                </a:cxn>
                <a:cxn ang="0">
                  <a:pos x="205" y="35"/>
                </a:cxn>
                <a:cxn ang="0">
                  <a:pos x="205" y="35"/>
                </a:cxn>
                <a:cxn ang="0">
                  <a:pos x="205" y="0"/>
                </a:cxn>
                <a:cxn ang="0">
                  <a:pos x="81" y="0"/>
                </a:cxn>
              </a:cxnLst>
              <a:rect l="0" t="0" r="r" b="b"/>
              <a:pathLst>
                <a:path w="205" h="144">
                  <a:moveTo>
                    <a:pt x="81" y="0"/>
                  </a:moveTo>
                  <a:lnTo>
                    <a:pt x="81" y="0"/>
                  </a:lnTo>
                  <a:lnTo>
                    <a:pt x="65" y="29"/>
                  </a:lnTo>
                  <a:lnTo>
                    <a:pt x="51" y="56"/>
                  </a:lnTo>
                  <a:lnTo>
                    <a:pt x="25" y="102"/>
                  </a:lnTo>
                  <a:lnTo>
                    <a:pt x="6" y="133"/>
                  </a:lnTo>
                  <a:lnTo>
                    <a:pt x="0" y="144"/>
                  </a:lnTo>
                  <a:lnTo>
                    <a:pt x="82" y="144"/>
                  </a:lnTo>
                  <a:lnTo>
                    <a:pt x="86" y="144"/>
                  </a:lnTo>
                  <a:lnTo>
                    <a:pt x="86" y="144"/>
                  </a:lnTo>
                  <a:lnTo>
                    <a:pt x="86" y="133"/>
                  </a:lnTo>
                  <a:lnTo>
                    <a:pt x="88" y="122"/>
                  </a:lnTo>
                  <a:lnTo>
                    <a:pt x="92" y="111"/>
                  </a:lnTo>
                  <a:lnTo>
                    <a:pt x="96" y="101"/>
                  </a:lnTo>
                  <a:lnTo>
                    <a:pt x="100" y="92"/>
                  </a:lnTo>
                  <a:lnTo>
                    <a:pt x="107" y="82"/>
                  </a:lnTo>
                  <a:lnTo>
                    <a:pt x="114" y="75"/>
                  </a:lnTo>
                  <a:lnTo>
                    <a:pt x="121" y="67"/>
                  </a:lnTo>
                  <a:lnTo>
                    <a:pt x="130" y="59"/>
                  </a:lnTo>
                  <a:lnTo>
                    <a:pt x="139" y="54"/>
                  </a:lnTo>
                  <a:lnTo>
                    <a:pt x="149" y="48"/>
                  </a:lnTo>
                  <a:lnTo>
                    <a:pt x="159" y="44"/>
                  </a:lnTo>
                  <a:lnTo>
                    <a:pt x="170" y="40"/>
                  </a:lnTo>
                  <a:lnTo>
                    <a:pt x="181" y="37"/>
                  </a:lnTo>
                  <a:lnTo>
                    <a:pt x="193" y="35"/>
                  </a:lnTo>
                  <a:lnTo>
                    <a:pt x="205" y="35"/>
                  </a:lnTo>
                  <a:lnTo>
                    <a:pt x="205" y="35"/>
                  </a:lnTo>
                  <a:lnTo>
                    <a:pt x="205" y="35"/>
                  </a:lnTo>
                  <a:lnTo>
                    <a:pt x="205" y="0"/>
                  </a:lnTo>
                  <a:lnTo>
                    <a:pt x="81" y="0"/>
                  </a:lnTo>
                  <a:close/>
                </a:path>
              </a:pathLst>
            </a:custGeom>
            <a:solidFill>
              <a:srgbClr val="59525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4" name="Freeform 26">
              <a:extLst>
                <a:ext uri="{FF2B5EF4-FFF2-40B4-BE49-F238E27FC236}">
                  <a16:creationId xmlns:a16="http://schemas.microsoft.com/office/drawing/2014/main" id="{57349035-2B1C-F445-9E7A-3372544F6326}"/>
                </a:ext>
              </a:extLst>
            </p:cNvPr>
            <p:cNvSpPr>
              <a:spLocks/>
            </p:cNvSpPr>
            <p:nvPr/>
          </p:nvSpPr>
          <p:spPr bwMode="auto">
            <a:xfrm>
              <a:off x="4077119" y="3975765"/>
              <a:ext cx="494881" cy="167621"/>
            </a:xfrm>
            <a:custGeom>
              <a:avLst/>
              <a:gdLst/>
              <a:ahLst/>
              <a:cxnLst>
                <a:cxn ang="0">
                  <a:pos x="124" y="3"/>
                </a:cxn>
                <a:cxn ang="0">
                  <a:pos x="124" y="3"/>
                </a:cxn>
                <a:cxn ang="0">
                  <a:pos x="79" y="3"/>
                </a:cxn>
                <a:cxn ang="0">
                  <a:pos x="79" y="3"/>
                </a:cxn>
                <a:cxn ang="0">
                  <a:pos x="79" y="0"/>
                </a:cxn>
                <a:cxn ang="0">
                  <a:pos x="19" y="0"/>
                </a:cxn>
                <a:cxn ang="0">
                  <a:pos x="19" y="0"/>
                </a:cxn>
                <a:cxn ang="0">
                  <a:pos x="18" y="2"/>
                </a:cxn>
                <a:cxn ang="0">
                  <a:pos x="0" y="2"/>
                </a:cxn>
                <a:cxn ang="0">
                  <a:pos x="0" y="41"/>
                </a:cxn>
                <a:cxn ang="0">
                  <a:pos x="0" y="41"/>
                </a:cxn>
                <a:cxn ang="0">
                  <a:pos x="0" y="42"/>
                </a:cxn>
                <a:cxn ang="0">
                  <a:pos x="124" y="42"/>
                </a:cxn>
                <a:cxn ang="0">
                  <a:pos x="124" y="3"/>
                </a:cxn>
              </a:cxnLst>
              <a:rect l="0" t="0" r="r" b="b"/>
              <a:pathLst>
                <a:path w="124" h="42">
                  <a:moveTo>
                    <a:pt x="124" y="3"/>
                  </a:moveTo>
                  <a:lnTo>
                    <a:pt x="124" y="3"/>
                  </a:lnTo>
                  <a:lnTo>
                    <a:pt x="79" y="3"/>
                  </a:lnTo>
                  <a:lnTo>
                    <a:pt x="79" y="3"/>
                  </a:lnTo>
                  <a:lnTo>
                    <a:pt x="79" y="0"/>
                  </a:lnTo>
                  <a:lnTo>
                    <a:pt x="19" y="0"/>
                  </a:lnTo>
                  <a:lnTo>
                    <a:pt x="19" y="0"/>
                  </a:lnTo>
                  <a:lnTo>
                    <a:pt x="18" y="2"/>
                  </a:lnTo>
                  <a:lnTo>
                    <a:pt x="0" y="2"/>
                  </a:lnTo>
                  <a:lnTo>
                    <a:pt x="0" y="41"/>
                  </a:lnTo>
                  <a:lnTo>
                    <a:pt x="0" y="41"/>
                  </a:lnTo>
                  <a:lnTo>
                    <a:pt x="0" y="42"/>
                  </a:lnTo>
                  <a:lnTo>
                    <a:pt x="124" y="42"/>
                  </a:lnTo>
                  <a:lnTo>
                    <a:pt x="124" y="3"/>
                  </a:lnTo>
                  <a:close/>
                </a:path>
              </a:pathLst>
            </a:custGeom>
            <a:solidFill>
              <a:srgbClr val="272F43"/>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5" name="Freeform 27">
              <a:extLst>
                <a:ext uri="{FF2B5EF4-FFF2-40B4-BE49-F238E27FC236}">
                  <a16:creationId xmlns:a16="http://schemas.microsoft.com/office/drawing/2014/main" id="{82CC0992-3C57-5E4D-81EE-72F084E4567B}"/>
                </a:ext>
              </a:extLst>
            </p:cNvPr>
            <p:cNvSpPr>
              <a:spLocks/>
            </p:cNvSpPr>
            <p:nvPr/>
          </p:nvSpPr>
          <p:spPr bwMode="auto">
            <a:xfrm>
              <a:off x="4572000" y="3975765"/>
              <a:ext cx="498873" cy="167621"/>
            </a:xfrm>
            <a:custGeom>
              <a:avLst/>
              <a:gdLst/>
              <a:ahLst/>
              <a:cxnLst>
                <a:cxn ang="0">
                  <a:pos x="125" y="40"/>
                </a:cxn>
                <a:cxn ang="0">
                  <a:pos x="125" y="2"/>
                </a:cxn>
                <a:cxn ang="0">
                  <a:pos x="106" y="2"/>
                </a:cxn>
                <a:cxn ang="0">
                  <a:pos x="106" y="2"/>
                </a:cxn>
                <a:cxn ang="0">
                  <a:pos x="106" y="0"/>
                </a:cxn>
                <a:cxn ang="0">
                  <a:pos x="46" y="0"/>
                </a:cxn>
                <a:cxn ang="0">
                  <a:pos x="46" y="0"/>
                </a:cxn>
                <a:cxn ang="0">
                  <a:pos x="47" y="3"/>
                </a:cxn>
                <a:cxn ang="0">
                  <a:pos x="1" y="3"/>
                </a:cxn>
                <a:cxn ang="0">
                  <a:pos x="0" y="3"/>
                </a:cxn>
                <a:cxn ang="0">
                  <a:pos x="0" y="42"/>
                </a:cxn>
                <a:cxn ang="0">
                  <a:pos x="125" y="42"/>
                </a:cxn>
                <a:cxn ang="0">
                  <a:pos x="125" y="42"/>
                </a:cxn>
                <a:cxn ang="0">
                  <a:pos x="125" y="40"/>
                </a:cxn>
                <a:cxn ang="0">
                  <a:pos x="125" y="40"/>
                </a:cxn>
              </a:cxnLst>
              <a:rect l="0" t="0" r="r" b="b"/>
              <a:pathLst>
                <a:path w="125" h="42">
                  <a:moveTo>
                    <a:pt x="125" y="40"/>
                  </a:moveTo>
                  <a:lnTo>
                    <a:pt x="125" y="2"/>
                  </a:lnTo>
                  <a:lnTo>
                    <a:pt x="106" y="2"/>
                  </a:lnTo>
                  <a:lnTo>
                    <a:pt x="106" y="2"/>
                  </a:lnTo>
                  <a:lnTo>
                    <a:pt x="106" y="0"/>
                  </a:lnTo>
                  <a:lnTo>
                    <a:pt x="46" y="0"/>
                  </a:lnTo>
                  <a:lnTo>
                    <a:pt x="46" y="0"/>
                  </a:lnTo>
                  <a:lnTo>
                    <a:pt x="47" y="3"/>
                  </a:lnTo>
                  <a:lnTo>
                    <a:pt x="1" y="3"/>
                  </a:lnTo>
                  <a:lnTo>
                    <a:pt x="0" y="3"/>
                  </a:lnTo>
                  <a:lnTo>
                    <a:pt x="0" y="42"/>
                  </a:lnTo>
                  <a:lnTo>
                    <a:pt x="125" y="42"/>
                  </a:lnTo>
                  <a:lnTo>
                    <a:pt x="125" y="42"/>
                  </a:lnTo>
                  <a:lnTo>
                    <a:pt x="125" y="40"/>
                  </a:lnTo>
                  <a:lnTo>
                    <a:pt x="125" y="40"/>
                  </a:ln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6" name="Freeform 28">
              <a:extLst>
                <a:ext uri="{FF2B5EF4-FFF2-40B4-BE49-F238E27FC236}">
                  <a16:creationId xmlns:a16="http://schemas.microsoft.com/office/drawing/2014/main" id="{6BF3C7C4-2F30-A845-9EAA-F3C0B0F89AF4}"/>
                </a:ext>
              </a:extLst>
            </p:cNvPr>
            <p:cNvSpPr>
              <a:spLocks/>
            </p:cNvSpPr>
            <p:nvPr/>
          </p:nvSpPr>
          <p:spPr bwMode="auto">
            <a:xfrm>
              <a:off x="4572000" y="4143386"/>
              <a:ext cx="822141" cy="574701"/>
            </a:xfrm>
            <a:custGeom>
              <a:avLst/>
              <a:gdLst/>
              <a:ahLst/>
              <a:cxnLst>
                <a:cxn ang="0">
                  <a:pos x="125" y="0"/>
                </a:cxn>
                <a:cxn ang="0">
                  <a:pos x="0" y="0"/>
                </a:cxn>
                <a:cxn ang="0">
                  <a:pos x="0" y="35"/>
                </a:cxn>
                <a:cxn ang="0">
                  <a:pos x="0" y="35"/>
                </a:cxn>
                <a:cxn ang="0">
                  <a:pos x="1" y="35"/>
                </a:cxn>
                <a:cxn ang="0">
                  <a:pos x="1" y="35"/>
                </a:cxn>
                <a:cxn ang="0">
                  <a:pos x="1" y="35"/>
                </a:cxn>
                <a:cxn ang="0">
                  <a:pos x="1" y="35"/>
                </a:cxn>
                <a:cxn ang="0">
                  <a:pos x="13" y="35"/>
                </a:cxn>
                <a:cxn ang="0">
                  <a:pos x="24" y="37"/>
                </a:cxn>
                <a:cxn ang="0">
                  <a:pos x="36" y="40"/>
                </a:cxn>
                <a:cxn ang="0">
                  <a:pos x="46" y="43"/>
                </a:cxn>
                <a:cxn ang="0">
                  <a:pos x="57" y="48"/>
                </a:cxn>
                <a:cxn ang="0">
                  <a:pos x="67" y="54"/>
                </a:cxn>
                <a:cxn ang="0">
                  <a:pos x="75" y="59"/>
                </a:cxn>
                <a:cxn ang="0">
                  <a:pos x="84" y="67"/>
                </a:cxn>
                <a:cxn ang="0">
                  <a:pos x="92" y="75"/>
                </a:cxn>
                <a:cxn ang="0">
                  <a:pos x="99" y="82"/>
                </a:cxn>
                <a:cxn ang="0">
                  <a:pos x="105" y="92"/>
                </a:cxn>
                <a:cxn ang="0">
                  <a:pos x="109" y="101"/>
                </a:cxn>
                <a:cxn ang="0">
                  <a:pos x="114" y="111"/>
                </a:cxn>
                <a:cxn ang="0">
                  <a:pos x="117" y="122"/>
                </a:cxn>
                <a:cxn ang="0">
                  <a:pos x="119" y="133"/>
                </a:cxn>
                <a:cxn ang="0">
                  <a:pos x="120" y="144"/>
                </a:cxn>
                <a:cxn ang="0">
                  <a:pos x="126" y="144"/>
                </a:cxn>
                <a:cxn ang="0">
                  <a:pos x="206" y="144"/>
                </a:cxn>
                <a:cxn ang="0">
                  <a:pos x="206" y="144"/>
                </a:cxn>
                <a:cxn ang="0">
                  <a:pos x="199" y="133"/>
                </a:cxn>
                <a:cxn ang="0">
                  <a:pos x="181" y="102"/>
                </a:cxn>
                <a:cxn ang="0">
                  <a:pos x="154" y="56"/>
                </a:cxn>
                <a:cxn ang="0">
                  <a:pos x="140" y="29"/>
                </a:cxn>
                <a:cxn ang="0">
                  <a:pos x="125" y="0"/>
                </a:cxn>
                <a:cxn ang="0">
                  <a:pos x="125" y="0"/>
                </a:cxn>
              </a:cxnLst>
              <a:rect l="0" t="0" r="r" b="b"/>
              <a:pathLst>
                <a:path w="206" h="144">
                  <a:moveTo>
                    <a:pt x="125" y="0"/>
                  </a:moveTo>
                  <a:lnTo>
                    <a:pt x="0" y="0"/>
                  </a:lnTo>
                  <a:lnTo>
                    <a:pt x="0" y="35"/>
                  </a:lnTo>
                  <a:lnTo>
                    <a:pt x="0" y="35"/>
                  </a:lnTo>
                  <a:lnTo>
                    <a:pt x="1" y="35"/>
                  </a:lnTo>
                  <a:lnTo>
                    <a:pt x="1" y="35"/>
                  </a:lnTo>
                  <a:lnTo>
                    <a:pt x="1" y="35"/>
                  </a:lnTo>
                  <a:lnTo>
                    <a:pt x="1" y="35"/>
                  </a:lnTo>
                  <a:lnTo>
                    <a:pt x="13" y="35"/>
                  </a:lnTo>
                  <a:lnTo>
                    <a:pt x="24" y="37"/>
                  </a:lnTo>
                  <a:lnTo>
                    <a:pt x="36" y="40"/>
                  </a:lnTo>
                  <a:lnTo>
                    <a:pt x="46" y="43"/>
                  </a:lnTo>
                  <a:lnTo>
                    <a:pt x="57" y="48"/>
                  </a:lnTo>
                  <a:lnTo>
                    <a:pt x="67" y="54"/>
                  </a:lnTo>
                  <a:lnTo>
                    <a:pt x="75" y="59"/>
                  </a:lnTo>
                  <a:lnTo>
                    <a:pt x="84" y="67"/>
                  </a:lnTo>
                  <a:lnTo>
                    <a:pt x="92" y="75"/>
                  </a:lnTo>
                  <a:lnTo>
                    <a:pt x="99" y="82"/>
                  </a:lnTo>
                  <a:lnTo>
                    <a:pt x="105" y="92"/>
                  </a:lnTo>
                  <a:lnTo>
                    <a:pt x="109" y="101"/>
                  </a:lnTo>
                  <a:lnTo>
                    <a:pt x="114" y="111"/>
                  </a:lnTo>
                  <a:lnTo>
                    <a:pt x="117" y="122"/>
                  </a:lnTo>
                  <a:lnTo>
                    <a:pt x="119" y="133"/>
                  </a:lnTo>
                  <a:lnTo>
                    <a:pt x="120" y="144"/>
                  </a:lnTo>
                  <a:lnTo>
                    <a:pt x="126" y="144"/>
                  </a:lnTo>
                  <a:lnTo>
                    <a:pt x="206" y="144"/>
                  </a:lnTo>
                  <a:lnTo>
                    <a:pt x="206" y="144"/>
                  </a:lnTo>
                  <a:lnTo>
                    <a:pt x="199" y="133"/>
                  </a:lnTo>
                  <a:lnTo>
                    <a:pt x="181" y="102"/>
                  </a:lnTo>
                  <a:lnTo>
                    <a:pt x="154" y="56"/>
                  </a:lnTo>
                  <a:lnTo>
                    <a:pt x="140" y="29"/>
                  </a:lnTo>
                  <a:lnTo>
                    <a:pt x="125" y="0"/>
                  </a:lnTo>
                  <a:lnTo>
                    <a:pt x="125" y="0"/>
                  </a:lnTo>
                  <a:close/>
                </a:path>
              </a:pathLst>
            </a:custGeom>
            <a:solidFill>
              <a:srgbClr val="73721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7" name="Freeform 29">
              <a:extLst>
                <a:ext uri="{FF2B5EF4-FFF2-40B4-BE49-F238E27FC236}">
                  <a16:creationId xmlns:a16="http://schemas.microsoft.com/office/drawing/2014/main" id="{873AB610-CAD2-B84D-860C-6CF2EBE96ECE}"/>
                </a:ext>
              </a:extLst>
            </p:cNvPr>
            <p:cNvSpPr>
              <a:spLocks/>
            </p:cNvSpPr>
            <p:nvPr/>
          </p:nvSpPr>
          <p:spPr bwMode="auto">
            <a:xfrm>
              <a:off x="4572000" y="1202035"/>
              <a:ext cx="103765" cy="502863"/>
            </a:xfrm>
            <a:custGeom>
              <a:avLst/>
              <a:gdLst/>
              <a:ahLst/>
              <a:cxnLst>
                <a:cxn ang="0">
                  <a:pos x="26" y="98"/>
                </a:cxn>
                <a:cxn ang="0">
                  <a:pos x="26" y="98"/>
                </a:cxn>
                <a:cxn ang="0">
                  <a:pos x="26" y="95"/>
                </a:cxn>
                <a:cxn ang="0">
                  <a:pos x="25" y="93"/>
                </a:cxn>
                <a:cxn ang="0">
                  <a:pos x="23" y="92"/>
                </a:cxn>
                <a:cxn ang="0">
                  <a:pos x="21" y="91"/>
                </a:cxn>
                <a:cxn ang="0">
                  <a:pos x="21" y="91"/>
                </a:cxn>
                <a:cxn ang="0">
                  <a:pos x="22" y="88"/>
                </a:cxn>
                <a:cxn ang="0">
                  <a:pos x="22" y="83"/>
                </a:cxn>
                <a:cxn ang="0">
                  <a:pos x="22" y="83"/>
                </a:cxn>
                <a:cxn ang="0">
                  <a:pos x="22" y="80"/>
                </a:cxn>
                <a:cxn ang="0">
                  <a:pos x="19" y="78"/>
                </a:cxn>
                <a:cxn ang="0">
                  <a:pos x="17" y="77"/>
                </a:cxn>
                <a:cxn ang="0">
                  <a:pos x="14" y="76"/>
                </a:cxn>
                <a:cxn ang="0">
                  <a:pos x="12" y="76"/>
                </a:cxn>
                <a:cxn ang="0">
                  <a:pos x="12" y="76"/>
                </a:cxn>
                <a:cxn ang="0">
                  <a:pos x="12" y="73"/>
                </a:cxn>
                <a:cxn ang="0">
                  <a:pos x="12" y="73"/>
                </a:cxn>
                <a:cxn ang="0">
                  <a:pos x="12" y="72"/>
                </a:cxn>
                <a:cxn ang="0">
                  <a:pos x="11" y="70"/>
                </a:cxn>
                <a:cxn ang="0">
                  <a:pos x="9" y="69"/>
                </a:cxn>
                <a:cxn ang="0">
                  <a:pos x="6" y="69"/>
                </a:cxn>
                <a:cxn ang="0">
                  <a:pos x="4" y="69"/>
                </a:cxn>
                <a:cxn ang="0">
                  <a:pos x="4" y="37"/>
                </a:cxn>
                <a:cxn ang="0">
                  <a:pos x="4" y="37"/>
                </a:cxn>
                <a:cxn ang="0">
                  <a:pos x="3" y="35"/>
                </a:cxn>
                <a:cxn ang="0">
                  <a:pos x="2" y="34"/>
                </a:cxn>
                <a:cxn ang="0">
                  <a:pos x="2" y="0"/>
                </a:cxn>
                <a:cxn ang="0">
                  <a:pos x="1" y="0"/>
                </a:cxn>
                <a:cxn ang="0">
                  <a:pos x="0" y="0"/>
                </a:cxn>
                <a:cxn ang="0">
                  <a:pos x="0" y="126"/>
                </a:cxn>
                <a:cxn ang="0">
                  <a:pos x="19" y="126"/>
                </a:cxn>
                <a:cxn ang="0">
                  <a:pos x="19" y="126"/>
                </a:cxn>
                <a:cxn ang="0">
                  <a:pos x="21" y="124"/>
                </a:cxn>
                <a:cxn ang="0">
                  <a:pos x="22" y="120"/>
                </a:cxn>
                <a:cxn ang="0">
                  <a:pos x="24" y="111"/>
                </a:cxn>
                <a:cxn ang="0">
                  <a:pos x="26" y="98"/>
                </a:cxn>
                <a:cxn ang="0">
                  <a:pos x="26" y="98"/>
                </a:cxn>
              </a:cxnLst>
              <a:rect l="0" t="0" r="r" b="b"/>
              <a:pathLst>
                <a:path w="26" h="126">
                  <a:moveTo>
                    <a:pt x="26" y="98"/>
                  </a:moveTo>
                  <a:lnTo>
                    <a:pt x="26" y="98"/>
                  </a:lnTo>
                  <a:lnTo>
                    <a:pt x="26" y="95"/>
                  </a:lnTo>
                  <a:lnTo>
                    <a:pt x="25" y="93"/>
                  </a:lnTo>
                  <a:lnTo>
                    <a:pt x="23" y="92"/>
                  </a:lnTo>
                  <a:lnTo>
                    <a:pt x="21" y="91"/>
                  </a:lnTo>
                  <a:lnTo>
                    <a:pt x="21" y="91"/>
                  </a:lnTo>
                  <a:lnTo>
                    <a:pt x="22" y="88"/>
                  </a:lnTo>
                  <a:lnTo>
                    <a:pt x="22" y="83"/>
                  </a:lnTo>
                  <a:lnTo>
                    <a:pt x="22" y="83"/>
                  </a:lnTo>
                  <a:lnTo>
                    <a:pt x="22" y="80"/>
                  </a:lnTo>
                  <a:lnTo>
                    <a:pt x="19" y="78"/>
                  </a:lnTo>
                  <a:lnTo>
                    <a:pt x="17" y="77"/>
                  </a:lnTo>
                  <a:lnTo>
                    <a:pt x="14" y="76"/>
                  </a:lnTo>
                  <a:lnTo>
                    <a:pt x="12" y="76"/>
                  </a:lnTo>
                  <a:lnTo>
                    <a:pt x="12" y="76"/>
                  </a:lnTo>
                  <a:lnTo>
                    <a:pt x="12" y="73"/>
                  </a:lnTo>
                  <a:lnTo>
                    <a:pt x="12" y="73"/>
                  </a:lnTo>
                  <a:lnTo>
                    <a:pt x="12" y="72"/>
                  </a:lnTo>
                  <a:lnTo>
                    <a:pt x="11" y="70"/>
                  </a:lnTo>
                  <a:lnTo>
                    <a:pt x="9" y="69"/>
                  </a:lnTo>
                  <a:lnTo>
                    <a:pt x="6" y="69"/>
                  </a:lnTo>
                  <a:lnTo>
                    <a:pt x="4" y="69"/>
                  </a:lnTo>
                  <a:lnTo>
                    <a:pt x="4" y="37"/>
                  </a:lnTo>
                  <a:lnTo>
                    <a:pt x="4" y="37"/>
                  </a:lnTo>
                  <a:lnTo>
                    <a:pt x="3" y="35"/>
                  </a:lnTo>
                  <a:lnTo>
                    <a:pt x="2" y="34"/>
                  </a:lnTo>
                  <a:lnTo>
                    <a:pt x="2" y="0"/>
                  </a:lnTo>
                  <a:lnTo>
                    <a:pt x="1" y="0"/>
                  </a:lnTo>
                  <a:lnTo>
                    <a:pt x="0" y="0"/>
                  </a:lnTo>
                  <a:lnTo>
                    <a:pt x="0" y="126"/>
                  </a:lnTo>
                  <a:lnTo>
                    <a:pt x="19" y="126"/>
                  </a:lnTo>
                  <a:lnTo>
                    <a:pt x="19" y="126"/>
                  </a:lnTo>
                  <a:lnTo>
                    <a:pt x="21" y="124"/>
                  </a:lnTo>
                  <a:lnTo>
                    <a:pt x="22" y="120"/>
                  </a:lnTo>
                  <a:lnTo>
                    <a:pt x="24" y="111"/>
                  </a:lnTo>
                  <a:lnTo>
                    <a:pt x="26" y="98"/>
                  </a:lnTo>
                  <a:lnTo>
                    <a:pt x="26" y="98"/>
                  </a:lnTo>
                  <a:close/>
                </a:path>
              </a:pathLst>
            </a:custGeom>
            <a:solidFill>
              <a:schemeClr val="accent1">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8" name="Freeform 30">
              <a:extLst>
                <a:ext uri="{FF2B5EF4-FFF2-40B4-BE49-F238E27FC236}">
                  <a16:creationId xmlns:a16="http://schemas.microsoft.com/office/drawing/2014/main" id="{91910D82-7AD2-F94F-8C56-08F0EDB4DBD2}"/>
                </a:ext>
              </a:extLst>
            </p:cNvPr>
            <p:cNvSpPr>
              <a:spLocks/>
            </p:cNvSpPr>
            <p:nvPr/>
          </p:nvSpPr>
          <p:spPr bwMode="auto">
            <a:xfrm>
              <a:off x="4572000" y="1704898"/>
              <a:ext cx="223495" cy="1636301"/>
            </a:xfrm>
            <a:custGeom>
              <a:avLst/>
              <a:gdLst/>
              <a:ahLst/>
              <a:cxnLst>
                <a:cxn ang="0">
                  <a:pos x="56" y="410"/>
                </a:cxn>
                <a:cxn ang="0">
                  <a:pos x="56" y="410"/>
                </a:cxn>
                <a:cxn ang="0">
                  <a:pos x="46" y="346"/>
                </a:cxn>
                <a:cxn ang="0">
                  <a:pos x="39" y="297"/>
                </a:cxn>
                <a:cxn ang="0">
                  <a:pos x="33" y="243"/>
                </a:cxn>
                <a:cxn ang="0">
                  <a:pos x="26" y="183"/>
                </a:cxn>
                <a:cxn ang="0">
                  <a:pos x="22" y="122"/>
                </a:cxn>
                <a:cxn ang="0">
                  <a:pos x="18" y="59"/>
                </a:cxn>
                <a:cxn ang="0">
                  <a:pos x="17" y="30"/>
                </a:cxn>
                <a:cxn ang="0">
                  <a:pos x="17" y="0"/>
                </a:cxn>
                <a:cxn ang="0">
                  <a:pos x="18" y="0"/>
                </a:cxn>
                <a:cxn ang="0">
                  <a:pos x="18" y="0"/>
                </a:cxn>
                <a:cxn ang="0">
                  <a:pos x="19" y="0"/>
                </a:cxn>
                <a:cxn ang="0">
                  <a:pos x="0" y="0"/>
                </a:cxn>
                <a:cxn ang="0">
                  <a:pos x="0" y="410"/>
                </a:cxn>
                <a:cxn ang="0">
                  <a:pos x="56" y="410"/>
                </a:cxn>
              </a:cxnLst>
              <a:rect l="0" t="0" r="r" b="b"/>
              <a:pathLst>
                <a:path w="56" h="410">
                  <a:moveTo>
                    <a:pt x="56" y="410"/>
                  </a:moveTo>
                  <a:lnTo>
                    <a:pt x="56" y="410"/>
                  </a:lnTo>
                  <a:lnTo>
                    <a:pt x="46" y="346"/>
                  </a:lnTo>
                  <a:lnTo>
                    <a:pt x="39" y="297"/>
                  </a:lnTo>
                  <a:lnTo>
                    <a:pt x="33" y="243"/>
                  </a:lnTo>
                  <a:lnTo>
                    <a:pt x="26" y="183"/>
                  </a:lnTo>
                  <a:lnTo>
                    <a:pt x="22" y="122"/>
                  </a:lnTo>
                  <a:lnTo>
                    <a:pt x="18" y="59"/>
                  </a:lnTo>
                  <a:lnTo>
                    <a:pt x="17" y="30"/>
                  </a:lnTo>
                  <a:lnTo>
                    <a:pt x="17" y="0"/>
                  </a:lnTo>
                  <a:lnTo>
                    <a:pt x="18" y="0"/>
                  </a:lnTo>
                  <a:lnTo>
                    <a:pt x="18" y="0"/>
                  </a:lnTo>
                  <a:lnTo>
                    <a:pt x="19" y="0"/>
                  </a:lnTo>
                  <a:lnTo>
                    <a:pt x="0" y="0"/>
                  </a:lnTo>
                  <a:lnTo>
                    <a:pt x="0" y="410"/>
                  </a:lnTo>
                  <a:lnTo>
                    <a:pt x="56" y="410"/>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79" name="Freeform 31">
              <a:extLst>
                <a:ext uri="{FF2B5EF4-FFF2-40B4-BE49-F238E27FC236}">
                  <a16:creationId xmlns:a16="http://schemas.microsoft.com/office/drawing/2014/main" id="{C9BA20AB-2B4C-264B-BB24-644365F7428C}"/>
                </a:ext>
              </a:extLst>
            </p:cNvPr>
            <p:cNvSpPr>
              <a:spLocks/>
            </p:cNvSpPr>
            <p:nvPr/>
          </p:nvSpPr>
          <p:spPr bwMode="auto">
            <a:xfrm>
              <a:off x="4572000" y="3341199"/>
              <a:ext cx="279368" cy="83812"/>
            </a:xfrm>
            <a:custGeom>
              <a:avLst/>
              <a:gdLst/>
              <a:ahLst/>
              <a:cxnLst>
                <a:cxn ang="0">
                  <a:pos x="70" y="8"/>
                </a:cxn>
                <a:cxn ang="0">
                  <a:pos x="70" y="8"/>
                </a:cxn>
                <a:cxn ang="0">
                  <a:pos x="69" y="6"/>
                </a:cxn>
                <a:cxn ang="0">
                  <a:pos x="68" y="4"/>
                </a:cxn>
                <a:cxn ang="0">
                  <a:pos x="66" y="3"/>
                </a:cxn>
                <a:cxn ang="0">
                  <a:pos x="62" y="2"/>
                </a:cxn>
                <a:cxn ang="0">
                  <a:pos x="56" y="2"/>
                </a:cxn>
                <a:cxn ang="0">
                  <a:pos x="56" y="2"/>
                </a:cxn>
                <a:cxn ang="0">
                  <a:pos x="56" y="0"/>
                </a:cxn>
                <a:cxn ang="0">
                  <a:pos x="0" y="0"/>
                </a:cxn>
                <a:cxn ang="0">
                  <a:pos x="0" y="21"/>
                </a:cxn>
                <a:cxn ang="0">
                  <a:pos x="63" y="21"/>
                </a:cxn>
                <a:cxn ang="0">
                  <a:pos x="63" y="21"/>
                </a:cxn>
                <a:cxn ang="0">
                  <a:pos x="67" y="18"/>
                </a:cxn>
                <a:cxn ang="0">
                  <a:pos x="68" y="14"/>
                </a:cxn>
                <a:cxn ang="0">
                  <a:pos x="70" y="8"/>
                </a:cxn>
                <a:cxn ang="0">
                  <a:pos x="70" y="8"/>
                </a:cxn>
              </a:cxnLst>
              <a:rect l="0" t="0" r="r" b="b"/>
              <a:pathLst>
                <a:path w="70" h="21">
                  <a:moveTo>
                    <a:pt x="70" y="8"/>
                  </a:moveTo>
                  <a:lnTo>
                    <a:pt x="70" y="8"/>
                  </a:lnTo>
                  <a:lnTo>
                    <a:pt x="69" y="6"/>
                  </a:lnTo>
                  <a:lnTo>
                    <a:pt x="68" y="4"/>
                  </a:lnTo>
                  <a:lnTo>
                    <a:pt x="66" y="3"/>
                  </a:lnTo>
                  <a:lnTo>
                    <a:pt x="62" y="2"/>
                  </a:lnTo>
                  <a:lnTo>
                    <a:pt x="56" y="2"/>
                  </a:lnTo>
                  <a:lnTo>
                    <a:pt x="56" y="2"/>
                  </a:lnTo>
                  <a:lnTo>
                    <a:pt x="56" y="0"/>
                  </a:lnTo>
                  <a:lnTo>
                    <a:pt x="0" y="0"/>
                  </a:lnTo>
                  <a:lnTo>
                    <a:pt x="0" y="21"/>
                  </a:lnTo>
                  <a:lnTo>
                    <a:pt x="63" y="21"/>
                  </a:lnTo>
                  <a:lnTo>
                    <a:pt x="63" y="21"/>
                  </a:lnTo>
                  <a:lnTo>
                    <a:pt x="67" y="18"/>
                  </a:lnTo>
                  <a:lnTo>
                    <a:pt x="68" y="14"/>
                  </a:lnTo>
                  <a:lnTo>
                    <a:pt x="70" y="8"/>
                  </a:lnTo>
                  <a:lnTo>
                    <a:pt x="70" y="8"/>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sp>
          <p:nvSpPr>
            <p:cNvPr id="80" name="Freeform 32">
              <a:extLst>
                <a:ext uri="{FF2B5EF4-FFF2-40B4-BE49-F238E27FC236}">
                  <a16:creationId xmlns:a16="http://schemas.microsoft.com/office/drawing/2014/main" id="{70B073A6-7D06-7242-8D91-E5301F07D012}"/>
                </a:ext>
              </a:extLst>
            </p:cNvPr>
            <p:cNvSpPr>
              <a:spLocks/>
            </p:cNvSpPr>
            <p:nvPr/>
          </p:nvSpPr>
          <p:spPr bwMode="auto">
            <a:xfrm>
              <a:off x="4572000" y="3425010"/>
              <a:ext cx="423043" cy="550755"/>
            </a:xfrm>
            <a:custGeom>
              <a:avLst/>
              <a:gdLst/>
              <a:ahLst/>
              <a:cxnLst>
                <a:cxn ang="0">
                  <a:pos x="59" y="1"/>
                </a:cxn>
                <a:cxn ang="0">
                  <a:pos x="62" y="1"/>
                </a:cxn>
                <a:cxn ang="0">
                  <a:pos x="62" y="1"/>
                </a:cxn>
                <a:cxn ang="0">
                  <a:pos x="63" y="0"/>
                </a:cxn>
                <a:cxn ang="0">
                  <a:pos x="0" y="0"/>
                </a:cxn>
                <a:cxn ang="0">
                  <a:pos x="0" y="44"/>
                </a:cxn>
                <a:cxn ang="0">
                  <a:pos x="1" y="44"/>
                </a:cxn>
                <a:cxn ang="0">
                  <a:pos x="25" y="44"/>
                </a:cxn>
                <a:cxn ang="0">
                  <a:pos x="25" y="44"/>
                </a:cxn>
                <a:cxn ang="0">
                  <a:pos x="33" y="84"/>
                </a:cxn>
                <a:cxn ang="0">
                  <a:pos x="39" y="114"/>
                </a:cxn>
                <a:cxn ang="0">
                  <a:pos x="46" y="138"/>
                </a:cxn>
                <a:cxn ang="0">
                  <a:pos x="106" y="138"/>
                </a:cxn>
                <a:cxn ang="0">
                  <a:pos x="106" y="138"/>
                </a:cxn>
                <a:cxn ang="0">
                  <a:pos x="91" y="103"/>
                </a:cxn>
                <a:cxn ang="0">
                  <a:pos x="78" y="68"/>
                </a:cxn>
                <a:cxn ang="0">
                  <a:pos x="67" y="34"/>
                </a:cxn>
                <a:cxn ang="0">
                  <a:pos x="62" y="18"/>
                </a:cxn>
                <a:cxn ang="0">
                  <a:pos x="59" y="1"/>
                </a:cxn>
                <a:cxn ang="0">
                  <a:pos x="59" y="1"/>
                </a:cxn>
              </a:cxnLst>
              <a:rect l="0" t="0" r="r" b="b"/>
              <a:pathLst>
                <a:path w="106" h="138">
                  <a:moveTo>
                    <a:pt x="59" y="1"/>
                  </a:moveTo>
                  <a:lnTo>
                    <a:pt x="62" y="1"/>
                  </a:lnTo>
                  <a:lnTo>
                    <a:pt x="62" y="1"/>
                  </a:lnTo>
                  <a:lnTo>
                    <a:pt x="63" y="0"/>
                  </a:lnTo>
                  <a:lnTo>
                    <a:pt x="0" y="0"/>
                  </a:lnTo>
                  <a:lnTo>
                    <a:pt x="0" y="44"/>
                  </a:lnTo>
                  <a:lnTo>
                    <a:pt x="1" y="44"/>
                  </a:lnTo>
                  <a:lnTo>
                    <a:pt x="25" y="44"/>
                  </a:lnTo>
                  <a:lnTo>
                    <a:pt x="25" y="44"/>
                  </a:lnTo>
                  <a:lnTo>
                    <a:pt x="33" y="84"/>
                  </a:lnTo>
                  <a:lnTo>
                    <a:pt x="39" y="114"/>
                  </a:lnTo>
                  <a:lnTo>
                    <a:pt x="46" y="138"/>
                  </a:lnTo>
                  <a:lnTo>
                    <a:pt x="106" y="138"/>
                  </a:lnTo>
                  <a:lnTo>
                    <a:pt x="106" y="138"/>
                  </a:lnTo>
                  <a:lnTo>
                    <a:pt x="91" y="103"/>
                  </a:lnTo>
                  <a:lnTo>
                    <a:pt x="78" y="68"/>
                  </a:lnTo>
                  <a:lnTo>
                    <a:pt x="67" y="34"/>
                  </a:lnTo>
                  <a:lnTo>
                    <a:pt x="62" y="18"/>
                  </a:lnTo>
                  <a:lnTo>
                    <a:pt x="59" y="1"/>
                  </a:lnTo>
                  <a:lnTo>
                    <a:pt x="59" y="1"/>
                  </a:lnTo>
                  <a:close/>
                </a:path>
              </a:pathLst>
            </a:custGeom>
            <a:solidFill>
              <a:srgbClr val="56534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alpha val="49000"/>
                  </a:prstClr>
                </a:solidFill>
                <a:effectLst/>
                <a:uLnTx/>
                <a:uFillTx/>
                <a:latin typeface="Calibri"/>
                <a:ea typeface="+mn-ea"/>
              </a:endParaRPr>
            </a:p>
          </p:txBody>
        </p:sp>
      </p:grpSp>
    </p:spTree>
    <p:extLst>
      <p:ext uri="{BB962C8B-B14F-4D97-AF65-F5344CB8AC3E}">
        <p14:creationId xmlns:p14="http://schemas.microsoft.com/office/powerpoint/2010/main" val="168471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lide(fromLeft)">
                                      <p:cBhvr>
                                        <p:cTn id="17" dur="500"/>
                                        <p:tgtEl>
                                          <p:spTgt spid="18"/>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slide(fromLeft)">
                                      <p:cBhvr>
                                        <p:cTn id="21" dur="500"/>
                                        <p:tgtEl>
                                          <p:spTgt spid="50"/>
                                        </p:tgtEl>
                                      </p:cBhvr>
                                    </p:animEffect>
                                  </p:childTnLst>
                                </p:cTn>
                              </p:par>
                            </p:childTnLst>
                          </p:cTn>
                        </p:par>
                        <p:par>
                          <p:cTn id="22" fill="hold">
                            <p:stCondLst>
                              <p:cond delay="2000"/>
                            </p:stCondLst>
                            <p:childTnLst>
                              <p:par>
                                <p:cTn id="23" presetID="12" presetClass="entr" presetSubtype="4"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slide(fromBottom)">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43F12C-053B-2A44-A8CF-C301B464C2AE}"/>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5E69FEF5-FDF2-B24D-B524-669D0C4D8AE3}"/>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数据库设计</a:t>
            </a:r>
          </a:p>
        </p:txBody>
      </p:sp>
      <p:cxnSp>
        <p:nvCxnSpPr>
          <p:cNvPr id="40" name="直接连接符 4">
            <a:extLst>
              <a:ext uri="{FF2B5EF4-FFF2-40B4-BE49-F238E27FC236}">
                <a16:creationId xmlns:a16="http://schemas.microsoft.com/office/drawing/2014/main" id="{B09F576D-4601-C642-8534-0FF2EE3B3789}"/>
              </a:ext>
            </a:extLst>
          </p:cNvPr>
          <p:cNvCxnSpPr/>
          <p:nvPr/>
        </p:nvCxnSpPr>
        <p:spPr>
          <a:xfrm>
            <a:off x="4245517" y="921876"/>
            <a:ext cx="0" cy="4314170"/>
          </a:xfrm>
          <a:prstGeom prst="line">
            <a:avLst/>
          </a:prstGeom>
          <a:noFill/>
          <a:ln w="9525" cap="flat" cmpd="sng" algn="ctr">
            <a:solidFill>
              <a:sysClr val="window" lastClr="FFFFFF">
                <a:lumMod val="65000"/>
              </a:sysClr>
            </a:solidFill>
            <a:prstDash val="solid"/>
          </a:ln>
          <a:effectLst/>
        </p:spPr>
      </p:cxnSp>
      <p:grpSp>
        <p:nvGrpSpPr>
          <p:cNvPr id="41" name="组合 29">
            <a:extLst>
              <a:ext uri="{FF2B5EF4-FFF2-40B4-BE49-F238E27FC236}">
                <a16:creationId xmlns:a16="http://schemas.microsoft.com/office/drawing/2014/main" id="{3696E991-4FAD-B54E-958A-F67A1D9B5062}"/>
              </a:ext>
            </a:extLst>
          </p:cNvPr>
          <p:cNvGrpSpPr>
            <a:grpSpLocks/>
          </p:cNvGrpSpPr>
          <p:nvPr/>
        </p:nvGrpSpPr>
        <p:grpSpPr bwMode="auto">
          <a:xfrm>
            <a:off x="3980419" y="1587792"/>
            <a:ext cx="550833" cy="552620"/>
            <a:chOff x="2307521" y="2283162"/>
            <a:chExt cx="551398" cy="551398"/>
          </a:xfrm>
        </p:grpSpPr>
        <p:sp>
          <p:nvSpPr>
            <p:cNvPr id="42" name="矩形 41">
              <a:extLst>
                <a:ext uri="{FF2B5EF4-FFF2-40B4-BE49-F238E27FC236}">
                  <a16:creationId xmlns:a16="http://schemas.microsoft.com/office/drawing/2014/main" id="{0EE644CC-DE75-3E47-B962-B75138967AB4}"/>
                </a:ext>
              </a:extLst>
            </p:cNvPr>
            <p:cNvSpPr/>
            <p:nvPr/>
          </p:nvSpPr>
          <p:spPr>
            <a:xfrm>
              <a:off x="2307521" y="2283162"/>
              <a:ext cx="551398" cy="551398"/>
            </a:xfrm>
            <a:prstGeom prst="rect">
              <a:avLst/>
            </a:prstGeom>
            <a:solidFill>
              <a:srgbClr val="585251"/>
            </a:solidFill>
            <a:ln w="38100" cap="flat" cmpd="sng" algn="ctr">
              <a:noFill/>
              <a:prstDash val="solid"/>
            </a:ln>
            <a:effectLst/>
          </p:spPr>
          <p:txBody>
            <a:bodyPr anchor="ctr"/>
            <a:lstStyle/>
            <a:p>
              <a:pPr marL="0" marR="0" lvl="0" indent="0" algn="ctr" defTabSz="914400" eaLnBrk="0" fontAlgn="auto" latinLnBrk="0" hangingPunct="0">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43" name="五角星 42">
              <a:extLst>
                <a:ext uri="{FF2B5EF4-FFF2-40B4-BE49-F238E27FC236}">
                  <a16:creationId xmlns:a16="http://schemas.microsoft.com/office/drawing/2014/main" id="{FD137470-1678-3646-A4D9-E14604B8DCD9}"/>
                </a:ext>
              </a:extLst>
            </p:cNvPr>
            <p:cNvSpPr/>
            <p:nvPr/>
          </p:nvSpPr>
          <p:spPr>
            <a:xfrm>
              <a:off x="2456891" y="2427350"/>
              <a:ext cx="252658" cy="255100"/>
            </a:xfrm>
            <a:prstGeom prst="star5">
              <a:avLst/>
            </a:prstGeom>
            <a:solidFill>
              <a:sysClr val="window" lastClr="FFFFFF"/>
            </a:solidFill>
            <a:ln w="25400" cap="flat" cmpd="sng" algn="ctr">
              <a:noFill/>
              <a:prstDash val="solid"/>
            </a:ln>
            <a:effectLst/>
          </p:spPr>
          <p:txBody>
            <a:bodyPr anchor="ctr"/>
            <a:lstStyle/>
            <a:p>
              <a:pPr marL="0" marR="0" lvl="0" indent="0" algn="ctr" defTabSz="914400" eaLnBrk="0" fontAlgn="auto" latinLnBrk="0" hangingPunct="0">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grpSp>
      <p:grpSp>
        <p:nvGrpSpPr>
          <p:cNvPr id="44" name="组合 46">
            <a:extLst>
              <a:ext uri="{FF2B5EF4-FFF2-40B4-BE49-F238E27FC236}">
                <a16:creationId xmlns:a16="http://schemas.microsoft.com/office/drawing/2014/main" id="{D361ABF9-7AED-1744-96EE-4993608F3D96}"/>
              </a:ext>
            </a:extLst>
          </p:cNvPr>
          <p:cNvGrpSpPr>
            <a:grpSpLocks/>
          </p:cNvGrpSpPr>
          <p:nvPr/>
        </p:nvGrpSpPr>
        <p:grpSpPr bwMode="auto">
          <a:xfrm>
            <a:off x="3980419" y="3734755"/>
            <a:ext cx="550833" cy="552620"/>
            <a:chOff x="2307521" y="2283162"/>
            <a:chExt cx="551398" cy="551398"/>
          </a:xfrm>
        </p:grpSpPr>
        <p:sp>
          <p:nvSpPr>
            <p:cNvPr id="45" name="矩形 44">
              <a:extLst>
                <a:ext uri="{FF2B5EF4-FFF2-40B4-BE49-F238E27FC236}">
                  <a16:creationId xmlns:a16="http://schemas.microsoft.com/office/drawing/2014/main" id="{7C6E28E0-3097-AF42-A9AD-439386F46320}"/>
                </a:ext>
              </a:extLst>
            </p:cNvPr>
            <p:cNvSpPr/>
            <p:nvPr/>
          </p:nvSpPr>
          <p:spPr>
            <a:xfrm>
              <a:off x="2307521" y="2283162"/>
              <a:ext cx="551398" cy="551398"/>
            </a:xfrm>
            <a:prstGeom prst="rect">
              <a:avLst/>
            </a:prstGeom>
            <a:solidFill>
              <a:srgbClr val="EEE895"/>
            </a:solidFill>
            <a:ln w="38100" cap="flat" cmpd="sng" algn="ctr">
              <a:noFill/>
              <a:prstDash val="solid"/>
            </a:ln>
            <a:effectLst/>
          </p:spPr>
          <p:txBody>
            <a:bodyPr anchor="ctr"/>
            <a:lstStyle/>
            <a:p>
              <a:pPr marL="0" marR="0" lvl="0" indent="0" algn="ctr" defTabSz="914400" eaLnBrk="0" fontAlgn="auto" latinLnBrk="0" hangingPunct="0">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46" name="五角星 45">
              <a:extLst>
                <a:ext uri="{FF2B5EF4-FFF2-40B4-BE49-F238E27FC236}">
                  <a16:creationId xmlns:a16="http://schemas.microsoft.com/office/drawing/2014/main" id="{802472B1-1B14-AD47-A441-BF8E1261FDCA}"/>
                </a:ext>
              </a:extLst>
            </p:cNvPr>
            <p:cNvSpPr/>
            <p:nvPr/>
          </p:nvSpPr>
          <p:spPr>
            <a:xfrm>
              <a:off x="2456891" y="2427350"/>
              <a:ext cx="252658" cy="255100"/>
            </a:xfrm>
            <a:prstGeom prst="star5">
              <a:avLst/>
            </a:prstGeom>
            <a:solidFill>
              <a:sysClr val="window" lastClr="FFFFFF"/>
            </a:solidFill>
            <a:ln w="25400" cap="flat" cmpd="sng" algn="ctr">
              <a:noFill/>
              <a:prstDash val="solid"/>
            </a:ln>
            <a:effectLst/>
          </p:spPr>
          <p:txBody>
            <a:bodyPr anchor="ctr"/>
            <a:lstStyle/>
            <a:p>
              <a:pPr marL="0" marR="0" lvl="0" indent="0" algn="ctr" defTabSz="914400" eaLnBrk="0" fontAlgn="auto" latinLnBrk="0" hangingPunct="0">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grpSp>
      <p:grpSp>
        <p:nvGrpSpPr>
          <p:cNvPr id="50" name="组合 7">
            <a:extLst>
              <a:ext uri="{FF2B5EF4-FFF2-40B4-BE49-F238E27FC236}">
                <a16:creationId xmlns:a16="http://schemas.microsoft.com/office/drawing/2014/main" id="{24648CFE-2F38-EB4A-980A-567838B6587D}"/>
              </a:ext>
            </a:extLst>
          </p:cNvPr>
          <p:cNvGrpSpPr>
            <a:grpSpLocks/>
          </p:cNvGrpSpPr>
          <p:nvPr/>
        </p:nvGrpSpPr>
        <p:grpSpPr bwMode="auto">
          <a:xfrm>
            <a:off x="5055097" y="3698699"/>
            <a:ext cx="2333810" cy="556626"/>
            <a:chOff x="4255496" y="778419"/>
            <a:chExt cx="2332433" cy="556532"/>
          </a:xfrm>
        </p:grpSpPr>
        <p:sp>
          <p:nvSpPr>
            <p:cNvPr id="51" name="文本框 66">
              <a:extLst>
                <a:ext uri="{FF2B5EF4-FFF2-40B4-BE49-F238E27FC236}">
                  <a16:creationId xmlns:a16="http://schemas.microsoft.com/office/drawing/2014/main" id="{8E5B5B9C-CE3E-EC4C-870F-6195D3FDE88F}"/>
                </a:ext>
              </a:extLst>
            </p:cNvPr>
            <p:cNvSpPr txBox="1">
              <a:spLocks noChangeArrowheads="1"/>
            </p:cNvSpPr>
            <p:nvPr/>
          </p:nvSpPr>
          <p:spPr bwMode="auto">
            <a:xfrm>
              <a:off x="4267635" y="1101273"/>
              <a:ext cx="2320294" cy="23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lnSpc>
                  <a:spcPct val="150000"/>
                </a:lnSpc>
                <a:spcBef>
                  <a:spcPts val="0"/>
                </a:spcBef>
                <a:spcAft>
                  <a:spcPts val="0"/>
                </a:spcAft>
              </a:pPr>
              <a:r>
                <a:rPr lang="zh-CN" altLang="en-US" sz="1200" b="1" dirty="0">
                  <a:latin typeface="FangSong" panose="02010609060101010101" pitchFamily="49" charset="-122"/>
                  <a:ea typeface="FangSong" panose="02010609060101010101" pitchFamily="49" charset="-122"/>
                  <a:cs typeface="+mn-ea"/>
                  <a:sym typeface="Arial" panose="020B0604020202020204" pitchFamily="34" charset="0"/>
                </a:rPr>
                <a:t>存储数据项具体的值。</a:t>
              </a:r>
              <a:endParaRPr lang="en-GB" altLang="zh-CN" sz="1200" b="1" dirty="0">
                <a:latin typeface="FangSong" panose="02010609060101010101" pitchFamily="49" charset="-122"/>
                <a:ea typeface="FangSong" panose="02010609060101010101" pitchFamily="49" charset="-122"/>
                <a:cs typeface="+mn-ea"/>
                <a:sym typeface="Arial" panose="020B0604020202020204" pitchFamily="34" charset="0"/>
              </a:endParaRPr>
            </a:p>
          </p:txBody>
        </p:sp>
        <p:sp>
          <p:nvSpPr>
            <p:cNvPr id="52" name="文本框 66">
              <a:extLst>
                <a:ext uri="{FF2B5EF4-FFF2-40B4-BE49-F238E27FC236}">
                  <a16:creationId xmlns:a16="http://schemas.microsoft.com/office/drawing/2014/main" id="{E8CFC068-AA7F-F04B-8F8D-5D41DA886471}"/>
                </a:ext>
              </a:extLst>
            </p:cNvPr>
            <p:cNvSpPr txBox="1">
              <a:spLocks noChangeArrowheads="1"/>
            </p:cNvSpPr>
            <p:nvPr/>
          </p:nvSpPr>
          <p:spPr bwMode="auto">
            <a:xfrm>
              <a:off x="4255496" y="778419"/>
              <a:ext cx="1025318" cy="246179"/>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fontAlgn="auto">
                <a:spcBef>
                  <a:spcPts val="0"/>
                </a:spcBef>
                <a:spcAft>
                  <a:spcPts val="0"/>
                </a:spcAft>
              </a:pPr>
              <a:r>
                <a:rPr lang="zh-CN" altLang="en-US" sz="1600" b="1" dirty="0">
                  <a:latin typeface="FangSong" panose="02010609060101010101" pitchFamily="49" charset="-122"/>
                  <a:ea typeface="FangSong" panose="02010609060101010101" pitchFamily="49" charset="-122"/>
                  <a:sym typeface="Arial" panose="020B0604020202020204" pitchFamily="34" charset="0"/>
                </a:rPr>
                <a:t>字典数据表</a:t>
              </a:r>
            </a:p>
          </p:txBody>
        </p:sp>
      </p:grpSp>
      <p:sp>
        <p:nvSpPr>
          <p:cNvPr id="55" name="文本框 66">
            <a:extLst>
              <a:ext uri="{FF2B5EF4-FFF2-40B4-BE49-F238E27FC236}">
                <a16:creationId xmlns:a16="http://schemas.microsoft.com/office/drawing/2014/main" id="{BA06CB08-ED60-FE40-BC60-74F32C3290D8}"/>
              </a:ext>
            </a:extLst>
          </p:cNvPr>
          <p:cNvSpPr txBox="1">
            <a:spLocks noChangeArrowheads="1"/>
          </p:cNvSpPr>
          <p:nvPr/>
        </p:nvSpPr>
        <p:spPr bwMode="auto">
          <a:xfrm>
            <a:off x="3807616" y="1698779"/>
            <a:ext cx="65" cy="246221"/>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fontAlgn="auto">
              <a:spcBef>
                <a:spcPts val="0"/>
              </a:spcBef>
              <a:spcAft>
                <a:spcPts val="0"/>
              </a:spcAft>
            </a:pPr>
            <a:endParaRPr lang="zh-CN" altLang="en-US" sz="1600" b="1" dirty="0">
              <a:latin typeface="FangSong" panose="02010609060101010101" pitchFamily="49" charset="-122"/>
              <a:ea typeface="FangSong" panose="02010609060101010101" pitchFamily="49" charset="-122"/>
              <a:sym typeface="Arial" panose="020B0604020202020204" pitchFamily="34" charset="0"/>
            </a:endParaRPr>
          </a:p>
        </p:txBody>
      </p:sp>
      <p:graphicFrame>
        <p:nvGraphicFramePr>
          <p:cNvPr id="58" name="表格 57">
            <a:extLst>
              <a:ext uri="{FF2B5EF4-FFF2-40B4-BE49-F238E27FC236}">
                <a16:creationId xmlns:a16="http://schemas.microsoft.com/office/drawing/2014/main" id="{CD3072C9-6B52-7D48-AD3B-F499451D79BF}"/>
              </a:ext>
            </a:extLst>
          </p:cNvPr>
          <p:cNvGraphicFramePr>
            <a:graphicFrameLocks noGrp="1"/>
          </p:cNvGraphicFramePr>
          <p:nvPr>
            <p:extLst>
              <p:ext uri="{D42A27DB-BD31-4B8C-83A1-F6EECF244321}">
                <p14:modId xmlns:p14="http://schemas.microsoft.com/office/powerpoint/2010/main" val="3469630054"/>
              </p:ext>
            </p:extLst>
          </p:nvPr>
        </p:nvGraphicFramePr>
        <p:xfrm>
          <a:off x="5055097" y="1042090"/>
          <a:ext cx="3244666" cy="1636083"/>
        </p:xfrm>
        <a:graphic>
          <a:graphicData uri="http://schemas.openxmlformats.org/drawingml/2006/table">
            <a:tbl>
              <a:tblPr firstRow="1" bandRow="1">
                <a:tableStyleId>{00A15C55-8517-42AA-B614-E9B94910E393}</a:tableStyleId>
              </a:tblPr>
              <a:tblGrid>
                <a:gridCol w="724386">
                  <a:extLst>
                    <a:ext uri="{9D8B030D-6E8A-4147-A177-3AD203B41FA5}">
                      <a16:colId xmlns:a16="http://schemas.microsoft.com/office/drawing/2014/main" val="2990785493"/>
                    </a:ext>
                  </a:extLst>
                </a:gridCol>
                <a:gridCol w="864096">
                  <a:extLst>
                    <a:ext uri="{9D8B030D-6E8A-4147-A177-3AD203B41FA5}">
                      <a16:colId xmlns:a16="http://schemas.microsoft.com/office/drawing/2014/main" val="3273412220"/>
                    </a:ext>
                  </a:extLst>
                </a:gridCol>
                <a:gridCol w="715774">
                  <a:extLst>
                    <a:ext uri="{9D8B030D-6E8A-4147-A177-3AD203B41FA5}">
                      <a16:colId xmlns:a16="http://schemas.microsoft.com/office/drawing/2014/main" val="3248027805"/>
                    </a:ext>
                  </a:extLst>
                </a:gridCol>
                <a:gridCol w="940410">
                  <a:extLst>
                    <a:ext uri="{9D8B030D-6E8A-4147-A177-3AD203B41FA5}">
                      <a16:colId xmlns:a16="http://schemas.microsoft.com/office/drawing/2014/main" val="3586529459"/>
                    </a:ext>
                  </a:extLst>
                </a:gridCol>
              </a:tblGrid>
              <a:tr h="146868">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中文名称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英文名称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数据类型</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标识</a:t>
                      </a: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466091100"/>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字典编号</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ID</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PRIMARY KEY;</a:t>
                      </a:r>
                      <a:endParaRPr lang="zh-CN" sz="1050" kern="100">
                        <a:effectLst/>
                        <a:latin typeface="Times New Roman" panose="02020603050405020304" pitchFamily="18" charset="0"/>
                        <a:ea typeface="宋体" panose="02010600030101010101" pitchFamily="2" charset="-122"/>
                      </a:endParaRPr>
                    </a:p>
                    <a:p>
                      <a:pPr algn="ctr">
                        <a:spcAft>
                          <a:spcPts val="0"/>
                        </a:spcAft>
                      </a:pPr>
                      <a:r>
                        <a:rPr lang="en-US" sz="1050" i="1" kern="100">
                          <a:effectLst/>
                          <a:latin typeface="宋体" panose="02010600030101010101" pitchFamily="2" charset="-122"/>
                          <a:ea typeface="宋体" panose="02010600030101010101" pitchFamily="2" charset="-122"/>
                        </a:rPr>
                        <a:t>NOT NULL</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3877766114"/>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字典编码</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CODE_TYPE</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747481045"/>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字典名称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CODE_NAME</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645843004"/>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状态</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STATUS</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INT</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567275576"/>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描述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DESC</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dirty="0">
                          <a:effectLst/>
                          <a:latin typeface="宋体" panose="02010600030101010101" pitchFamily="2" charset="-122"/>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351439976"/>
                  </a:ext>
                </a:extLst>
              </a:tr>
            </a:tbl>
          </a:graphicData>
        </a:graphic>
      </p:graphicFrame>
      <p:graphicFrame>
        <p:nvGraphicFramePr>
          <p:cNvPr id="59" name="表格 58">
            <a:extLst>
              <a:ext uri="{FF2B5EF4-FFF2-40B4-BE49-F238E27FC236}">
                <a16:creationId xmlns:a16="http://schemas.microsoft.com/office/drawing/2014/main" id="{6BBA47C1-D50C-2940-A2DB-15C582E00859}"/>
              </a:ext>
            </a:extLst>
          </p:cNvPr>
          <p:cNvGraphicFramePr>
            <a:graphicFrameLocks noGrp="1"/>
          </p:cNvGraphicFramePr>
          <p:nvPr>
            <p:extLst>
              <p:ext uri="{D42A27DB-BD31-4B8C-83A1-F6EECF244321}">
                <p14:modId xmlns:p14="http://schemas.microsoft.com/office/powerpoint/2010/main" val="18794850"/>
              </p:ext>
            </p:extLst>
          </p:nvPr>
        </p:nvGraphicFramePr>
        <p:xfrm>
          <a:off x="290276" y="3078961"/>
          <a:ext cx="3244666" cy="1796103"/>
        </p:xfrm>
        <a:graphic>
          <a:graphicData uri="http://schemas.openxmlformats.org/drawingml/2006/table">
            <a:tbl>
              <a:tblPr firstRow="1" bandRow="1">
                <a:tableStyleId>{00A15C55-8517-42AA-B614-E9B94910E393}</a:tableStyleId>
              </a:tblPr>
              <a:tblGrid>
                <a:gridCol w="724386">
                  <a:extLst>
                    <a:ext uri="{9D8B030D-6E8A-4147-A177-3AD203B41FA5}">
                      <a16:colId xmlns:a16="http://schemas.microsoft.com/office/drawing/2014/main" val="2990785493"/>
                    </a:ext>
                  </a:extLst>
                </a:gridCol>
                <a:gridCol w="864096">
                  <a:extLst>
                    <a:ext uri="{9D8B030D-6E8A-4147-A177-3AD203B41FA5}">
                      <a16:colId xmlns:a16="http://schemas.microsoft.com/office/drawing/2014/main" val="3273412220"/>
                    </a:ext>
                  </a:extLst>
                </a:gridCol>
                <a:gridCol w="715774">
                  <a:extLst>
                    <a:ext uri="{9D8B030D-6E8A-4147-A177-3AD203B41FA5}">
                      <a16:colId xmlns:a16="http://schemas.microsoft.com/office/drawing/2014/main" val="3248027805"/>
                    </a:ext>
                  </a:extLst>
                </a:gridCol>
                <a:gridCol w="940410">
                  <a:extLst>
                    <a:ext uri="{9D8B030D-6E8A-4147-A177-3AD203B41FA5}">
                      <a16:colId xmlns:a16="http://schemas.microsoft.com/office/drawing/2014/main" val="3586529459"/>
                    </a:ext>
                  </a:extLst>
                </a:gridCol>
              </a:tblGrid>
              <a:tr h="146868">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中文名称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英文名称</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dirty="0">
                          <a:effectLst/>
                          <a:latin typeface="FangSong" panose="02010609060101010101" pitchFamily="49" charset="-122"/>
                          <a:ea typeface="FangSong" panose="02010609060101010101" pitchFamily="49" charset="-122"/>
                        </a:rPr>
                        <a:t>数据类型</a:t>
                      </a:r>
                    </a:p>
                  </a:txBody>
                  <a:tcPr marL="68580" marR="68580" marT="0" marB="0" anchor="ctr">
                    <a:cell3D prstMaterial="dkEdge">
                      <a:bevel w="77470" h="12700" prst="softRound"/>
                      <a:lightRig rig="flood" dir="t"/>
                    </a:cell3D>
                  </a:tcPr>
                </a:tc>
                <a:tc>
                  <a:txBody>
                    <a:bodyPr/>
                    <a:lstStyle/>
                    <a:p>
                      <a:pPr algn="ctr">
                        <a:spcAft>
                          <a:spcPts val="0"/>
                        </a:spcAft>
                      </a:pPr>
                      <a:r>
                        <a:rPr lang="zh-CN" sz="1000" kern="100">
                          <a:effectLst/>
                          <a:latin typeface="FangSong" panose="02010609060101010101" pitchFamily="49" charset="-122"/>
                          <a:ea typeface="FangSong" panose="02010609060101010101" pitchFamily="49" charset="-122"/>
                        </a:rPr>
                        <a:t>标识</a:t>
                      </a: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466091100"/>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编号</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ID</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PRIMARY KEY;</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3877766114"/>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字典编码</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CODE_TYPE</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747481045"/>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数据编码</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BASE_CODE</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645843004"/>
                  </a:ext>
                </a:extLst>
              </a:tr>
              <a:tr h="33454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数据名称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CODE_NAME</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567275576"/>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描述</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REMARK</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varchar2</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351439976"/>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显示顺序</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SORT</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INT</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134256476"/>
                  </a:ext>
                </a:extLst>
              </a:tr>
              <a:tr h="154211">
                <a:tc>
                  <a:txBody>
                    <a:bodyPr/>
                    <a:lstStyle/>
                    <a:p>
                      <a:pPr algn="ctr">
                        <a:spcAft>
                          <a:spcPts val="0"/>
                        </a:spcAft>
                      </a:pPr>
                      <a:r>
                        <a:rPr lang="zh-CN" sz="1050" kern="100">
                          <a:effectLst/>
                          <a:latin typeface="Times New Roman" panose="02020603050405020304" pitchFamily="18" charset="0"/>
                          <a:ea typeface="宋体" panose="02010600030101010101" pitchFamily="2" charset="-122"/>
                        </a:rPr>
                        <a:t>状态</a:t>
                      </a:r>
                    </a:p>
                  </a:txBody>
                  <a:tcPr marL="68580" marR="68580" marT="0" marB="0" anchor="ctr">
                    <a:cell3D prstMaterial="dkEdge">
                      <a:bevel w="77470" h="12700" prst="softRound"/>
                      <a:lightRig rig="flood" dir="t"/>
                    </a:cell3D>
                  </a:tcPr>
                </a:tc>
                <a:tc>
                  <a:txBody>
                    <a:bodyPr/>
                    <a:lstStyle/>
                    <a:p>
                      <a:pPr algn="ctr">
                        <a:spcAft>
                          <a:spcPts val="0"/>
                        </a:spcAft>
                      </a:pPr>
                      <a:r>
                        <a:rPr lang="en-US" sz="1050" kern="100">
                          <a:effectLst/>
                          <a:latin typeface="宋体" panose="02010600030101010101" pitchFamily="2" charset="-122"/>
                          <a:ea typeface="宋体" panose="02010600030101010101" pitchFamily="2" charset="-122"/>
                        </a:rPr>
                        <a:t>STATUS</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i="1" kern="100">
                          <a:effectLst/>
                          <a:latin typeface="宋体" panose="02010600030101010101" pitchFamily="2" charset="-122"/>
                          <a:ea typeface="宋体" panose="02010600030101010101" pitchFamily="2" charset="-122"/>
                        </a:rPr>
                        <a:t>INT</a:t>
                      </a:r>
                      <a:endParaRPr lang="zh-CN" sz="1050" kern="10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tc>
                  <a:txBody>
                    <a:bodyPr/>
                    <a:lstStyle/>
                    <a:p>
                      <a:pPr algn="ctr">
                        <a:spcAft>
                          <a:spcPts val="0"/>
                        </a:spcAft>
                      </a:pPr>
                      <a:r>
                        <a:rPr lang="en-US" sz="1050" kern="100" dirty="0">
                          <a:effectLst/>
                          <a:latin typeface="宋体" panose="02010600030101010101" pitchFamily="2" charset="-122"/>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cell3D prstMaterial="dkEdge">
                      <a:bevel w="77470" h="12700" prst="softRound"/>
                      <a:lightRig rig="flood" dir="t"/>
                    </a:cell3D>
                  </a:tcPr>
                </a:tc>
                <a:extLst>
                  <a:ext uri="{0D108BD9-81ED-4DB2-BD59-A6C34878D82A}">
                    <a16:rowId xmlns:a16="http://schemas.microsoft.com/office/drawing/2014/main" val="2232379799"/>
                  </a:ext>
                </a:extLst>
              </a:tr>
            </a:tbl>
          </a:graphicData>
        </a:graphic>
      </p:graphicFrame>
      <p:grpSp>
        <p:nvGrpSpPr>
          <p:cNvPr id="60" name="组合 7">
            <a:extLst>
              <a:ext uri="{FF2B5EF4-FFF2-40B4-BE49-F238E27FC236}">
                <a16:creationId xmlns:a16="http://schemas.microsoft.com/office/drawing/2014/main" id="{C7DC40F5-6E95-B64C-ABC7-A74090D9A1FB}"/>
              </a:ext>
            </a:extLst>
          </p:cNvPr>
          <p:cNvGrpSpPr>
            <a:grpSpLocks/>
          </p:cNvGrpSpPr>
          <p:nvPr/>
        </p:nvGrpSpPr>
        <p:grpSpPr bwMode="auto">
          <a:xfrm>
            <a:off x="1303468" y="1492938"/>
            <a:ext cx="2321664" cy="597973"/>
            <a:chOff x="4369910" y="880115"/>
            <a:chExt cx="2320294" cy="597872"/>
          </a:xfrm>
        </p:grpSpPr>
        <p:sp>
          <p:nvSpPr>
            <p:cNvPr id="61" name="文本框 66">
              <a:extLst>
                <a:ext uri="{FF2B5EF4-FFF2-40B4-BE49-F238E27FC236}">
                  <a16:creationId xmlns:a16="http://schemas.microsoft.com/office/drawing/2014/main" id="{2150F22D-6131-594E-A518-00A55E55EB1E}"/>
                </a:ext>
              </a:extLst>
            </p:cNvPr>
            <p:cNvSpPr txBox="1">
              <a:spLocks noChangeArrowheads="1"/>
            </p:cNvSpPr>
            <p:nvPr/>
          </p:nvSpPr>
          <p:spPr bwMode="auto">
            <a:xfrm>
              <a:off x="4369910" y="1244309"/>
              <a:ext cx="2320294" cy="23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fontAlgn="auto">
                <a:lnSpc>
                  <a:spcPct val="150000"/>
                </a:lnSpc>
                <a:spcBef>
                  <a:spcPts val="0"/>
                </a:spcBef>
                <a:spcAft>
                  <a:spcPts val="0"/>
                </a:spcAft>
              </a:pPr>
              <a:r>
                <a:rPr lang="zh-CN" altLang="en-US" sz="1200" b="1" dirty="0">
                  <a:latin typeface="FangSong" panose="02010609060101010101" pitchFamily="49" charset="-122"/>
                  <a:ea typeface="FangSong" panose="02010609060101010101" pitchFamily="49" charset="-122"/>
                  <a:cs typeface="+mn-ea"/>
                  <a:sym typeface="Arial" panose="020B0604020202020204" pitchFamily="34" charset="0"/>
                </a:rPr>
                <a:t>存储数据项。</a:t>
              </a:r>
              <a:endParaRPr lang="en-GB" altLang="zh-CN" sz="1200" b="1" dirty="0">
                <a:latin typeface="FangSong" panose="02010609060101010101" pitchFamily="49" charset="-122"/>
                <a:ea typeface="FangSong" panose="02010609060101010101" pitchFamily="49" charset="-122"/>
                <a:cs typeface="+mn-ea"/>
                <a:sym typeface="Arial" panose="020B0604020202020204" pitchFamily="34" charset="0"/>
              </a:endParaRPr>
            </a:p>
          </p:txBody>
        </p:sp>
        <p:sp>
          <p:nvSpPr>
            <p:cNvPr id="62" name="文本框 66">
              <a:extLst>
                <a:ext uri="{FF2B5EF4-FFF2-40B4-BE49-F238E27FC236}">
                  <a16:creationId xmlns:a16="http://schemas.microsoft.com/office/drawing/2014/main" id="{B233D1A6-EB5D-124D-B50D-8EB8E21D590E}"/>
                </a:ext>
              </a:extLst>
            </p:cNvPr>
            <p:cNvSpPr txBox="1">
              <a:spLocks noChangeArrowheads="1"/>
            </p:cNvSpPr>
            <p:nvPr/>
          </p:nvSpPr>
          <p:spPr bwMode="auto">
            <a:xfrm>
              <a:off x="5141271" y="880115"/>
              <a:ext cx="1446658" cy="246179"/>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fontAlgn="auto">
                <a:spcBef>
                  <a:spcPts val="0"/>
                </a:spcBef>
                <a:spcAft>
                  <a:spcPts val="0"/>
                </a:spcAft>
              </a:pPr>
              <a:r>
                <a:rPr lang="zh-CN" altLang="en-US" sz="1600" b="1" dirty="0">
                  <a:latin typeface="FangSong" panose="02010609060101010101" pitchFamily="49" charset="-122"/>
                  <a:ea typeface="FangSong" panose="02010609060101010101" pitchFamily="49" charset="-122"/>
                  <a:sym typeface="Arial" panose="020B0604020202020204" pitchFamily="34" charset="0"/>
                </a:rPr>
                <a:t>数据字典定义表</a:t>
              </a:r>
            </a:p>
          </p:txBody>
        </p:sp>
      </p:grpSp>
    </p:spTree>
    <p:extLst>
      <p:ext uri="{BB962C8B-B14F-4D97-AF65-F5344CB8AC3E}">
        <p14:creationId xmlns:p14="http://schemas.microsoft.com/office/powerpoint/2010/main" val="2167527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750"/>
                                        <p:tgtEl>
                                          <p:spTgt spid="40"/>
                                        </p:tgtEl>
                                      </p:cBhvr>
                                    </p:animEffect>
                                  </p:childTnLst>
                                </p:cTn>
                              </p:par>
                              <p:par>
                                <p:cTn id="8" presetID="53" presetClass="entr" presetSubtype="16" fill="hold" nodeType="withEffect">
                                  <p:stCondLst>
                                    <p:cond delay="200"/>
                                  </p:stCondLst>
                                  <p:childTnLst>
                                    <p:set>
                                      <p:cBhvr>
                                        <p:cTn id="9" dur="1" fill="hold">
                                          <p:stCondLst>
                                            <p:cond delay="0"/>
                                          </p:stCondLst>
                                        </p:cTn>
                                        <p:tgtEl>
                                          <p:spTgt spid="41"/>
                                        </p:tgtEl>
                                        <p:attrNameLst>
                                          <p:attrName>style.visibility</p:attrName>
                                        </p:attrNameLst>
                                      </p:cBhvr>
                                      <p:to>
                                        <p:strVal val="visible"/>
                                      </p:to>
                                    </p:set>
                                    <p:anim calcmode="lin" valueType="num">
                                      <p:cBhvr>
                                        <p:cTn id="10" dur="750" fill="hold"/>
                                        <p:tgtEl>
                                          <p:spTgt spid="41"/>
                                        </p:tgtEl>
                                        <p:attrNameLst>
                                          <p:attrName>ppt_w</p:attrName>
                                        </p:attrNameLst>
                                      </p:cBhvr>
                                      <p:tavLst>
                                        <p:tav tm="0">
                                          <p:val>
                                            <p:fltVal val="0"/>
                                          </p:val>
                                        </p:tav>
                                        <p:tav tm="100000">
                                          <p:val>
                                            <p:strVal val="#ppt_w"/>
                                          </p:val>
                                        </p:tav>
                                      </p:tavLst>
                                    </p:anim>
                                    <p:anim calcmode="lin" valueType="num">
                                      <p:cBhvr>
                                        <p:cTn id="11" dur="750" fill="hold"/>
                                        <p:tgtEl>
                                          <p:spTgt spid="41"/>
                                        </p:tgtEl>
                                        <p:attrNameLst>
                                          <p:attrName>ppt_h</p:attrName>
                                        </p:attrNameLst>
                                      </p:cBhvr>
                                      <p:tavLst>
                                        <p:tav tm="0">
                                          <p:val>
                                            <p:fltVal val="0"/>
                                          </p:val>
                                        </p:tav>
                                        <p:tav tm="100000">
                                          <p:val>
                                            <p:strVal val="#ppt_h"/>
                                          </p:val>
                                        </p:tav>
                                      </p:tavLst>
                                    </p:anim>
                                    <p:animEffect transition="in" filter="fade">
                                      <p:cBhvr>
                                        <p:cTn id="12" dur="750"/>
                                        <p:tgtEl>
                                          <p:spTgt spid="41"/>
                                        </p:tgtEl>
                                      </p:cBhvr>
                                    </p:animEffect>
                                  </p:childTnLst>
                                </p:cTn>
                              </p:par>
                              <p:par>
                                <p:cTn id="13" presetID="53" presetClass="entr" presetSubtype="16" fill="hold" nodeType="withEffect">
                                  <p:stCondLst>
                                    <p:cond delay="5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750" fill="hold"/>
                                        <p:tgtEl>
                                          <p:spTgt spid="44"/>
                                        </p:tgtEl>
                                        <p:attrNameLst>
                                          <p:attrName>ppt_w</p:attrName>
                                        </p:attrNameLst>
                                      </p:cBhvr>
                                      <p:tavLst>
                                        <p:tav tm="0">
                                          <p:val>
                                            <p:fltVal val="0"/>
                                          </p:val>
                                        </p:tav>
                                        <p:tav tm="100000">
                                          <p:val>
                                            <p:strVal val="#ppt_w"/>
                                          </p:val>
                                        </p:tav>
                                      </p:tavLst>
                                    </p:anim>
                                    <p:anim calcmode="lin" valueType="num">
                                      <p:cBhvr>
                                        <p:cTn id="16" dur="750" fill="hold"/>
                                        <p:tgtEl>
                                          <p:spTgt spid="44"/>
                                        </p:tgtEl>
                                        <p:attrNameLst>
                                          <p:attrName>ppt_h</p:attrName>
                                        </p:attrNameLst>
                                      </p:cBhvr>
                                      <p:tavLst>
                                        <p:tav tm="0">
                                          <p:val>
                                            <p:fltVal val="0"/>
                                          </p:val>
                                        </p:tav>
                                        <p:tav tm="100000">
                                          <p:val>
                                            <p:strVal val="#ppt_h"/>
                                          </p:val>
                                        </p:tav>
                                      </p:tavLst>
                                    </p:anim>
                                    <p:animEffect transition="in" filter="fade">
                                      <p:cBhvr>
                                        <p:cTn id="17" dur="750"/>
                                        <p:tgtEl>
                                          <p:spTgt spid="44"/>
                                        </p:tgtEl>
                                      </p:cBhvr>
                                    </p:animEffect>
                                  </p:childTnLst>
                                </p:cTn>
                              </p:par>
                              <p:par>
                                <p:cTn id="18" presetID="2" presetClass="entr" presetSubtype="2"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1000" fill="hold"/>
                                        <p:tgtEl>
                                          <p:spTgt spid="50"/>
                                        </p:tgtEl>
                                        <p:attrNameLst>
                                          <p:attrName>ppt_x</p:attrName>
                                        </p:attrNameLst>
                                      </p:cBhvr>
                                      <p:tavLst>
                                        <p:tav tm="0">
                                          <p:val>
                                            <p:strVal val="1+#ppt_w/2"/>
                                          </p:val>
                                        </p:tav>
                                        <p:tav tm="100000">
                                          <p:val>
                                            <p:strVal val="#ppt_x"/>
                                          </p:val>
                                        </p:tav>
                                      </p:tavLst>
                                    </p:anim>
                                    <p:anim calcmode="lin" valueType="num">
                                      <p:cBhvr additive="base">
                                        <p:cTn id="21" dur="1000" fill="hold"/>
                                        <p:tgtEl>
                                          <p:spTgt spid="50"/>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2" presetClass="entr" presetSubtype="4"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additive="base">
                                        <p:cTn id="25" dur="500"/>
                                        <p:tgtEl>
                                          <p:spTgt spid="58"/>
                                        </p:tgtEl>
                                        <p:attrNameLst>
                                          <p:attrName>ppt_y</p:attrName>
                                        </p:attrNameLst>
                                      </p:cBhvr>
                                      <p:tavLst>
                                        <p:tav tm="0">
                                          <p:val>
                                            <p:strVal val="#ppt_y+#ppt_h*1.125000"/>
                                          </p:val>
                                        </p:tav>
                                        <p:tav tm="100000">
                                          <p:val>
                                            <p:strVal val="#ppt_y"/>
                                          </p:val>
                                        </p:tav>
                                      </p:tavLst>
                                    </p:anim>
                                    <p:animEffect transition="in" filter="wipe(up)">
                                      <p:cBhvr>
                                        <p:cTn id="26" dur="500"/>
                                        <p:tgtEl>
                                          <p:spTgt spid="58"/>
                                        </p:tgtEl>
                                      </p:cBhvr>
                                    </p:animEffect>
                                  </p:childTnLst>
                                </p:cTn>
                              </p:par>
                            </p:childTnLst>
                          </p:cTn>
                        </p:par>
                        <p:par>
                          <p:cTn id="27" fill="hold">
                            <p:stCondLst>
                              <p:cond delay="1750"/>
                            </p:stCondLst>
                            <p:childTnLst>
                              <p:par>
                                <p:cTn id="28" presetID="12" presetClass="entr" presetSubtype="4"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p:tgtEl>
                                          <p:spTgt spid="59"/>
                                        </p:tgtEl>
                                        <p:attrNameLst>
                                          <p:attrName>ppt_y</p:attrName>
                                        </p:attrNameLst>
                                      </p:cBhvr>
                                      <p:tavLst>
                                        <p:tav tm="0">
                                          <p:val>
                                            <p:strVal val="#ppt_y+#ppt_h*1.125000"/>
                                          </p:val>
                                        </p:tav>
                                        <p:tav tm="100000">
                                          <p:val>
                                            <p:strVal val="#ppt_y"/>
                                          </p:val>
                                        </p:tav>
                                      </p:tavLst>
                                    </p:anim>
                                    <p:animEffect transition="in" filter="wipe(up)">
                                      <p:cBhvr>
                                        <p:cTn id="31" dur="500"/>
                                        <p:tgtEl>
                                          <p:spTgt spid="59"/>
                                        </p:tgtEl>
                                      </p:cBhvr>
                                    </p:animEffect>
                                  </p:childTnLst>
                                </p:cTn>
                              </p:par>
                              <p:par>
                                <p:cTn id="32" presetID="2" presetClass="entr" presetSubtype="2"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1000" fill="hold"/>
                                        <p:tgtEl>
                                          <p:spTgt spid="60"/>
                                        </p:tgtEl>
                                        <p:attrNameLst>
                                          <p:attrName>ppt_x</p:attrName>
                                        </p:attrNameLst>
                                      </p:cBhvr>
                                      <p:tavLst>
                                        <p:tav tm="0">
                                          <p:val>
                                            <p:strVal val="1+#ppt_w/2"/>
                                          </p:val>
                                        </p:tav>
                                        <p:tav tm="100000">
                                          <p:val>
                                            <p:strVal val="#ppt_x"/>
                                          </p:val>
                                        </p:tav>
                                      </p:tavLst>
                                    </p:anim>
                                    <p:anim calcmode="lin" valueType="num">
                                      <p:cBhvr additive="base">
                                        <p:cTn id="35" dur="10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163816B0-01B2-4BD4-BCE1-123E15F266FA}"/>
              </a:ext>
            </a:extLst>
          </p:cNvPr>
          <p:cNvGrpSpPr/>
          <p:nvPr/>
        </p:nvGrpSpPr>
        <p:grpSpPr>
          <a:xfrm>
            <a:off x="7668344" y="627534"/>
            <a:ext cx="504056" cy="360040"/>
            <a:chOff x="7596336" y="740307"/>
            <a:chExt cx="504056" cy="360040"/>
          </a:xfrm>
        </p:grpSpPr>
        <p:cxnSp>
          <p:nvCxnSpPr>
            <p:cNvPr id="14" name="直接连接符 13">
              <a:extLst>
                <a:ext uri="{FF2B5EF4-FFF2-40B4-BE49-F238E27FC236}">
                  <a16:creationId xmlns:a16="http://schemas.microsoft.com/office/drawing/2014/main" id="{41187E59-9576-4D61-9C23-7079E8325C25}"/>
                </a:ext>
              </a:extLst>
            </p:cNvPr>
            <p:cNvCxnSpPr/>
            <p:nvPr/>
          </p:nvCxnSpPr>
          <p:spPr>
            <a:xfrm>
              <a:off x="7596336" y="915566"/>
              <a:ext cx="50405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DD233BD-3DE3-4306-A347-6E1DA41C8334}"/>
                </a:ext>
              </a:extLst>
            </p:cNvPr>
            <p:cNvCxnSpPr/>
            <p:nvPr/>
          </p:nvCxnSpPr>
          <p:spPr>
            <a:xfrm flipV="1">
              <a:off x="7956376" y="740307"/>
              <a:ext cx="0" cy="3600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AC1B5743-FF2D-4195-B38A-2CF6AB4EAB8A}"/>
              </a:ext>
            </a:extLst>
          </p:cNvPr>
          <p:cNvSpPr txBox="1"/>
          <p:nvPr/>
        </p:nvSpPr>
        <p:spPr>
          <a:xfrm>
            <a:off x="373998" y="2715766"/>
            <a:ext cx="246221" cy="1639656"/>
          </a:xfrm>
          <a:prstGeom prst="rect">
            <a:avLst/>
          </a:prstGeom>
          <a:noFill/>
          <a:ln>
            <a:noFill/>
          </a:ln>
        </p:spPr>
        <p:txBody>
          <a:bodyPr vert="eaVert" wrap="square" lIns="0" tIns="0" rIns="0" bIns="0" rtlCol="0">
            <a:spAutoFit/>
          </a:bodyPr>
          <a:lstStyle/>
          <a:p>
            <a:r>
              <a:rPr lang="en-US" altLang="zh-CN" sz="1600" dirty="0">
                <a:ln>
                  <a:solidFill>
                    <a:schemeClr val="bg1">
                      <a:lumMod val="50000"/>
                    </a:schemeClr>
                  </a:solidFill>
                </a:ln>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rPr>
              <a:t>MANAGE</a:t>
            </a:r>
            <a:r>
              <a:rPr lang="zh-CN" altLang="en-US" sz="1600" dirty="0">
                <a:ln>
                  <a:solidFill>
                    <a:schemeClr val="bg1">
                      <a:lumMod val="50000"/>
                    </a:schemeClr>
                  </a:solidFill>
                </a:ln>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rPr>
              <a:t>   </a:t>
            </a:r>
            <a:r>
              <a:rPr lang="en-US" altLang="zh-CN" sz="1600" dirty="0">
                <a:ln>
                  <a:solidFill>
                    <a:schemeClr val="bg1">
                      <a:lumMod val="50000"/>
                    </a:schemeClr>
                  </a:solidFill>
                </a:ln>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rPr>
              <a:t>SYSTEM</a:t>
            </a:r>
            <a:endParaRPr lang="zh-CN" altLang="en-US" sz="1600" dirty="0">
              <a:ln>
                <a:solidFill>
                  <a:schemeClr val="bg1">
                    <a:lumMod val="50000"/>
                  </a:schemeClr>
                </a:solidFill>
              </a:ln>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endParaRPr>
          </a:p>
        </p:txBody>
      </p:sp>
      <p:sp>
        <p:nvSpPr>
          <p:cNvPr id="19" name="TextBox 7">
            <a:extLst>
              <a:ext uri="{FF2B5EF4-FFF2-40B4-BE49-F238E27FC236}">
                <a16:creationId xmlns:a16="http://schemas.microsoft.com/office/drawing/2014/main" id="{BE471C66-78B9-4A13-9735-88680083824A}"/>
              </a:ext>
            </a:extLst>
          </p:cNvPr>
          <p:cNvSpPr>
            <a:spLocks noChangeArrowheads="1"/>
          </p:cNvSpPr>
          <p:nvPr/>
        </p:nvSpPr>
        <p:spPr bwMode="auto">
          <a:xfrm>
            <a:off x="1979712" y="1615108"/>
            <a:ext cx="6552728" cy="984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r>
              <a:rPr lang="zh-CN" altLang="zh-CN" sz="3200" dirty="0">
                <a:latin typeface="Baoli SC" panose="02010600040101010101" pitchFamily="2" charset="-122"/>
                <a:ea typeface="Baoli SC" panose="02010600040101010101" pitchFamily="2" charset="-122"/>
              </a:rPr>
              <a:t>基于</a:t>
            </a:r>
            <a:r>
              <a:rPr lang="en-US" altLang="zh-CN" sz="3200" dirty="0" err="1">
                <a:latin typeface="Baoli SC" panose="02010600040101010101" pitchFamily="2" charset="-122"/>
                <a:ea typeface="Baoli SC" panose="02010600040101010101" pitchFamily="2" charset="-122"/>
              </a:rPr>
              <a:t>JavaEE</a:t>
            </a:r>
            <a:r>
              <a:rPr lang="zh-CN" altLang="zh-CN" sz="3200" dirty="0">
                <a:latin typeface="Baoli SC" panose="02010600040101010101" pitchFamily="2" charset="-122"/>
                <a:ea typeface="Baoli SC" panose="02010600040101010101" pitchFamily="2" charset="-122"/>
              </a:rPr>
              <a:t>技术的</a:t>
            </a:r>
            <a:r>
              <a:rPr lang="en-US" altLang="zh-CN" sz="3200" dirty="0">
                <a:latin typeface="Baoli SC" panose="02010600040101010101" pitchFamily="2" charset="-122"/>
                <a:ea typeface="Baoli SC" panose="02010600040101010101" pitchFamily="2" charset="-122"/>
              </a:rPr>
              <a:t>Unique</a:t>
            </a:r>
            <a:r>
              <a:rPr lang="zh-CN" altLang="zh-CN" sz="3200" dirty="0">
                <a:latin typeface="Baoli SC" panose="02010600040101010101" pitchFamily="2" charset="-122"/>
                <a:ea typeface="Baoli SC" panose="02010600040101010101" pitchFamily="2" charset="-122"/>
              </a:rPr>
              <a:t>烘焙店</a:t>
            </a:r>
            <a:endParaRPr lang="en-US" altLang="zh-CN" sz="3200" dirty="0">
              <a:latin typeface="Baoli SC" panose="02010600040101010101" pitchFamily="2" charset="-122"/>
              <a:ea typeface="Baoli SC" panose="02010600040101010101" pitchFamily="2" charset="-122"/>
            </a:endParaRPr>
          </a:p>
          <a:p>
            <a:pPr algn="r"/>
            <a:r>
              <a:rPr lang="zh-CN" altLang="zh-CN" sz="3200" dirty="0">
                <a:latin typeface="Baoli SC" panose="02010600040101010101" pitchFamily="2" charset="-122"/>
                <a:ea typeface="Baoli SC" panose="02010600040101010101" pitchFamily="2" charset="-122"/>
              </a:rPr>
              <a:t>管理系统的设计与实现 </a:t>
            </a:r>
            <a:endParaRPr lang="zh-CN" altLang="en-US" sz="3200" spc="300" dirty="0">
              <a:latin typeface="Baoli SC" panose="02010600040101010101" pitchFamily="2" charset="-122"/>
              <a:ea typeface="Baoli SC" panose="02010600040101010101" pitchFamily="2" charset="-122"/>
              <a:cs typeface="+mn-ea"/>
              <a:sym typeface="+mn-lt"/>
            </a:endParaRPr>
          </a:p>
        </p:txBody>
      </p:sp>
      <p:sp>
        <p:nvSpPr>
          <p:cNvPr id="20" name="文本框 19">
            <a:extLst>
              <a:ext uri="{FF2B5EF4-FFF2-40B4-BE49-F238E27FC236}">
                <a16:creationId xmlns:a16="http://schemas.microsoft.com/office/drawing/2014/main" id="{FB01D04B-4F78-4592-99D5-00B3B375D18C}"/>
              </a:ext>
            </a:extLst>
          </p:cNvPr>
          <p:cNvSpPr txBox="1"/>
          <p:nvPr/>
        </p:nvSpPr>
        <p:spPr>
          <a:xfrm>
            <a:off x="1907704" y="2781515"/>
            <a:ext cx="6624736" cy="430887"/>
          </a:xfrm>
          <a:prstGeom prst="rect">
            <a:avLst/>
          </a:prstGeom>
          <a:noFill/>
        </p:spPr>
        <p:txBody>
          <a:bodyPr wrap="square" lIns="0" tIns="0" rIns="0" bIns="0" rtlCol="0">
            <a:spAutoFit/>
          </a:bodyPr>
          <a:lstStyle/>
          <a:p>
            <a:pPr algn="dist"/>
            <a:r>
              <a:rPr lang="en-US" altLang="zh-CN" sz="1400" b="1" dirty="0">
                <a:solidFill>
                  <a:schemeClr val="tx1">
                    <a:lumMod val="50000"/>
                    <a:lumOff val="50000"/>
                  </a:schemeClr>
                </a:solidFill>
                <a:latin typeface="Nanum Pen Script" panose="03040600000000000000" pitchFamily="66" charset="-127"/>
                <a:ea typeface="Nanum Pen Script" panose="03040600000000000000" pitchFamily="66" charset="-127"/>
                <a:cs typeface="Consolas" panose="020B0609020204030204" pitchFamily="49" charset="0"/>
              </a:rPr>
              <a:t>The Design and implementation of Unique bakery</a:t>
            </a:r>
          </a:p>
          <a:p>
            <a:pPr algn="dist"/>
            <a:r>
              <a:rPr lang="en-US" altLang="zh-CN" sz="1400" b="1" dirty="0">
                <a:solidFill>
                  <a:schemeClr val="tx1">
                    <a:lumMod val="50000"/>
                    <a:lumOff val="50000"/>
                  </a:schemeClr>
                </a:solidFill>
                <a:latin typeface="Nanum Pen Script" panose="03040600000000000000" pitchFamily="66" charset="-127"/>
                <a:ea typeface="Nanum Pen Script" panose="03040600000000000000" pitchFamily="66" charset="-127"/>
                <a:cs typeface="Consolas" panose="020B0609020204030204" pitchFamily="49" charset="0"/>
              </a:rPr>
              <a:t>management system based on </a:t>
            </a:r>
            <a:r>
              <a:rPr lang="en-US" altLang="zh-CN" sz="1400" b="1" dirty="0" err="1">
                <a:solidFill>
                  <a:schemeClr val="tx1">
                    <a:lumMod val="50000"/>
                    <a:lumOff val="50000"/>
                  </a:schemeClr>
                </a:solidFill>
                <a:latin typeface="Nanum Pen Script" panose="03040600000000000000" pitchFamily="66" charset="-127"/>
                <a:ea typeface="Nanum Pen Script" panose="03040600000000000000" pitchFamily="66" charset="-127"/>
                <a:cs typeface="Consolas" panose="020B0609020204030204" pitchFamily="49" charset="0"/>
              </a:rPr>
              <a:t>JavaEE</a:t>
            </a:r>
            <a:r>
              <a:rPr lang="en-US" altLang="zh-CN" sz="1400" b="1" dirty="0">
                <a:solidFill>
                  <a:schemeClr val="tx1">
                    <a:lumMod val="50000"/>
                    <a:lumOff val="50000"/>
                  </a:schemeClr>
                </a:solidFill>
                <a:latin typeface="Nanum Pen Script" panose="03040600000000000000" pitchFamily="66" charset="-127"/>
                <a:ea typeface="Nanum Pen Script" panose="03040600000000000000" pitchFamily="66" charset="-127"/>
                <a:cs typeface="Consolas" panose="020B0609020204030204" pitchFamily="49" charset="0"/>
              </a:rPr>
              <a:t> technology</a:t>
            </a:r>
          </a:p>
        </p:txBody>
      </p:sp>
      <p:sp>
        <p:nvSpPr>
          <p:cNvPr id="23" name="文本框 22">
            <a:extLst>
              <a:ext uri="{FF2B5EF4-FFF2-40B4-BE49-F238E27FC236}">
                <a16:creationId xmlns:a16="http://schemas.microsoft.com/office/drawing/2014/main" id="{A1EB0E79-4D04-43AE-A098-A6CCD5943D82}"/>
              </a:ext>
            </a:extLst>
          </p:cNvPr>
          <p:cNvSpPr txBox="1"/>
          <p:nvPr/>
        </p:nvSpPr>
        <p:spPr>
          <a:xfrm>
            <a:off x="6372205" y="3475848"/>
            <a:ext cx="2448264" cy="1075487"/>
          </a:xfrm>
          <a:prstGeom prst="rect">
            <a:avLst/>
          </a:prstGeom>
          <a:noFill/>
        </p:spPr>
        <p:txBody>
          <a:bodyPr wrap="square" lIns="0" tIns="0" rIns="0" bIns="0" rtlCol="0">
            <a:spAutoFit/>
          </a:bodyPr>
          <a:lstStyle/>
          <a:p>
            <a:pPr>
              <a:lnSpc>
                <a:spcPct val="150000"/>
              </a:lnSpc>
            </a:pP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答</a:t>
            </a:r>
            <a:r>
              <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  </a:t>
            </a: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辩</a:t>
            </a:r>
            <a:r>
              <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  </a:t>
            </a: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人：李    婷</a:t>
            </a:r>
            <a:endPar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endParaRPr>
          </a:p>
          <a:p>
            <a:pPr>
              <a:lnSpc>
                <a:spcPct val="150000"/>
              </a:lnSpc>
            </a:pP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导</a:t>
            </a:r>
            <a:r>
              <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        </a:t>
            </a: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师：恽鸿峰  李梦琦 </a:t>
            </a:r>
            <a:endPar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endParaRPr>
          </a:p>
          <a:p>
            <a:pPr>
              <a:lnSpc>
                <a:spcPct val="150000"/>
              </a:lnSpc>
            </a:pP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班</a:t>
            </a:r>
            <a:r>
              <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        </a:t>
            </a:r>
            <a:r>
              <a:rPr lang="zh-CN" altLang="en-US"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级：计算</a:t>
            </a:r>
            <a:r>
              <a:rPr lang="en-US" altLang="zh-CN" sz="1600" dirty="0">
                <a:solidFill>
                  <a:schemeClr val="tx1">
                    <a:lumMod val="85000"/>
                    <a:lumOff val="15000"/>
                  </a:schemeClr>
                </a:solidFill>
                <a:latin typeface="Baoli SC" panose="02010600040101010101" pitchFamily="2" charset="-122"/>
                <a:ea typeface="Baoli SC" panose="02010600040101010101" pitchFamily="2" charset="-122"/>
                <a:cs typeface="LingWai SC Medium" panose="03050602040302020204" pitchFamily="66" charset="-122"/>
              </a:rPr>
              <a:t>15404</a:t>
            </a:r>
          </a:p>
        </p:txBody>
      </p:sp>
      <p:sp>
        <p:nvSpPr>
          <p:cNvPr id="24" name="文本框 23">
            <a:extLst>
              <a:ext uri="{FF2B5EF4-FFF2-40B4-BE49-F238E27FC236}">
                <a16:creationId xmlns:a16="http://schemas.microsoft.com/office/drawing/2014/main" id="{71429B25-FA58-49BD-A76E-E9B63AD3EB32}"/>
              </a:ext>
            </a:extLst>
          </p:cNvPr>
          <p:cNvSpPr txBox="1"/>
          <p:nvPr/>
        </p:nvSpPr>
        <p:spPr>
          <a:xfrm>
            <a:off x="6588234" y="990034"/>
            <a:ext cx="1944206" cy="615553"/>
          </a:xfrm>
          <a:prstGeom prst="rect">
            <a:avLst/>
          </a:prstGeom>
          <a:noFill/>
        </p:spPr>
        <p:txBody>
          <a:bodyPr wrap="square" lIns="0" tIns="0" rIns="0" bIns="0" rtlCol="0">
            <a:spAutoFit/>
          </a:bodyPr>
          <a:lstStyle/>
          <a:p>
            <a:pPr algn="r"/>
            <a:r>
              <a:rPr lang="en-US" altLang="zh-CN" sz="4000" dirty="0">
                <a:latin typeface="Baoli SC" panose="02010600040101010101" pitchFamily="2" charset="-122"/>
                <a:ea typeface="Baoli SC" panose="02010600040101010101" pitchFamily="2" charset="-122"/>
              </a:rPr>
              <a:t>2019</a:t>
            </a:r>
            <a:endParaRPr lang="zh-CN" altLang="en-US" sz="4000" dirty="0">
              <a:latin typeface="Baoli SC" panose="02010600040101010101" pitchFamily="2" charset="-122"/>
              <a:ea typeface="Baoli SC" panose="02010600040101010101" pitchFamily="2" charset="-122"/>
            </a:endParaRPr>
          </a:p>
        </p:txBody>
      </p:sp>
      <p:sp>
        <p:nvSpPr>
          <p:cNvPr id="3" name="文本框 2">
            <a:extLst>
              <a:ext uri="{FF2B5EF4-FFF2-40B4-BE49-F238E27FC236}">
                <a16:creationId xmlns:a16="http://schemas.microsoft.com/office/drawing/2014/main" id="{58A39E39-1D26-1646-B9BA-5BD7A7D3553A}"/>
              </a:ext>
            </a:extLst>
          </p:cNvPr>
          <p:cNvSpPr txBox="1"/>
          <p:nvPr/>
        </p:nvSpPr>
        <p:spPr>
          <a:xfrm>
            <a:off x="0" y="52631"/>
            <a:ext cx="2592289" cy="430887"/>
          </a:xfrm>
          <a:prstGeom prst="rect">
            <a:avLst/>
          </a:prstGeom>
          <a:noFill/>
        </p:spPr>
        <p:txBody>
          <a:bodyPr wrap="square" lIns="0" tIns="0" rIns="0" bIns="0" rtlCol="0">
            <a:spAutoFit/>
          </a:bodyPr>
          <a:lstStyle/>
          <a:p>
            <a:r>
              <a:rPr kumimoji="1" lang="zh-CN" altLang="en-US" sz="2800" b="1" dirty="0">
                <a:solidFill>
                  <a:srgbClr val="56534F"/>
                </a:solidFill>
                <a:latin typeface="STXingkai" panose="02010800040101010101" pitchFamily="2" charset="-122"/>
                <a:ea typeface="STXingkai" panose="02010800040101010101" pitchFamily="2" charset="-122"/>
                <a:cs typeface="Yuppy SC" panose="020F0603040207020204" pitchFamily="34" charset="-122"/>
              </a:rPr>
              <a:t>长春光华学院</a:t>
            </a:r>
          </a:p>
        </p:txBody>
      </p:sp>
      <p:grpSp>
        <p:nvGrpSpPr>
          <p:cNvPr id="11" name="组合 10">
            <a:extLst>
              <a:ext uri="{FF2B5EF4-FFF2-40B4-BE49-F238E27FC236}">
                <a16:creationId xmlns:a16="http://schemas.microsoft.com/office/drawing/2014/main" id="{7CE21F47-5420-DD40-8628-9DA70EFBA147}"/>
              </a:ext>
            </a:extLst>
          </p:cNvPr>
          <p:cNvGrpSpPr/>
          <p:nvPr/>
        </p:nvGrpSpPr>
        <p:grpSpPr>
          <a:xfrm>
            <a:off x="620219" y="4378846"/>
            <a:ext cx="504056" cy="360040"/>
            <a:chOff x="7596336" y="740307"/>
            <a:chExt cx="504056" cy="360040"/>
          </a:xfrm>
        </p:grpSpPr>
        <p:cxnSp>
          <p:nvCxnSpPr>
            <p:cNvPr id="12" name="直接连接符 13">
              <a:extLst>
                <a:ext uri="{FF2B5EF4-FFF2-40B4-BE49-F238E27FC236}">
                  <a16:creationId xmlns:a16="http://schemas.microsoft.com/office/drawing/2014/main" id="{BD8B82BD-35EF-1B49-A5C1-EED743F10211}"/>
                </a:ext>
              </a:extLst>
            </p:cNvPr>
            <p:cNvCxnSpPr/>
            <p:nvPr/>
          </p:nvCxnSpPr>
          <p:spPr>
            <a:xfrm>
              <a:off x="7596336" y="915566"/>
              <a:ext cx="50405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5">
              <a:extLst>
                <a:ext uri="{FF2B5EF4-FFF2-40B4-BE49-F238E27FC236}">
                  <a16:creationId xmlns:a16="http://schemas.microsoft.com/office/drawing/2014/main" id="{7B5A3367-539C-F748-9B15-92F07B0BF037}"/>
                </a:ext>
              </a:extLst>
            </p:cNvPr>
            <p:cNvCxnSpPr/>
            <p:nvPr/>
          </p:nvCxnSpPr>
          <p:spPr>
            <a:xfrm flipV="1">
              <a:off x="7731693" y="740307"/>
              <a:ext cx="0" cy="3600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8727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1">
            <a:extLst>
              <a:ext uri="{FF2B5EF4-FFF2-40B4-BE49-F238E27FC236}">
                <a16:creationId xmlns:a16="http://schemas.microsoft.com/office/drawing/2014/main" id="{43334205-CDA7-8141-BB0A-6C435A7C54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735"/>
          <a:stretch/>
        </p:blipFill>
        <p:spPr bwMode="auto">
          <a:xfrm>
            <a:off x="4751513" y="923552"/>
            <a:ext cx="439248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E70CD0F-DEAE-D34F-B0C6-2C40603E8DFC}"/>
              </a:ext>
            </a:extLst>
          </p:cNvPr>
          <p:cNvPicPr/>
          <p:nvPr/>
        </p:nvPicPr>
        <p:blipFill rotWithShape="1">
          <a:blip r:embed="rId4">
            <a:extLst>
              <a:ext uri="{28A0092B-C50C-407E-A947-70E740481C1C}">
                <a14:useLocalDpi xmlns:a14="http://schemas.microsoft.com/office/drawing/2010/main" val="0"/>
              </a:ext>
            </a:extLst>
          </a:blip>
          <a:srcRect t="4346" b="6909"/>
          <a:stretch/>
        </p:blipFill>
        <p:spPr bwMode="auto">
          <a:xfrm>
            <a:off x="5471592" y="1131590"/>
            <a:ext cx="3672408" cy="3399308"/>
          </a:xfrm>
          <a:prstGeom prst="rect">
            <a:avLst/>
          </a:prstGeom>
          <a:ln>
            <a:noFill/>
          </a:ln>
          <a:extLst>
            <a:ext uri="{53640926-AAD7-44D8-BBD7-CCE9431645EC}">
              <a14:shadowObscured xmlns:a14="http://schemas.microsoft.com/office/drawing/2010/main"/>
            </a:ext>
          </a:extLst>
        </p:spPr>
      </p:pic>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sp>
        <p:nvSpPr>
          <p:cNvPr id="5" name="圆角矩形 4">
            <a:extLst>
              <a:ext uri="{FF2B5EF4-FFF2-40B4-BE49-F238E27FC236}">
                <a16:creationId xmlns:a16="http://schemas.microsoft.com/office/drawing/2014/main" id="{E9F9F3A8-0238-4B4F-9DB1-E7E0B96B5D7C}"/>
              </a:ext>
            </a:extLst>
          </p:cNvPr>
          <p:cNvSpPr/>
          <p:nvPr/>
        </p:nvSpPr>
        <p:spPr>
          <a:xfrm>
            <a:off x="1331640" y="1563638"/>
            <a:ext cx="2448272" cy="2160240"/>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92BB208-6FF8-FC44-A98D-B53F9146356C}"/>
              </a:ext>
            </a:extLst>
          </p:cNvPr>
          <p:cNvSpPr txBox="1"/>
          <p:nvPr/>
        </p:nvSpPr>
        <p:spPr>
          <a:xfrm>
            <a:off x="1547664" y="1707654"/>
            <a:ext cx="2088232" cy="2185214"/>
          </a:xfrm>
          <a:prstGeom prst="rect">
            <a:avLst/>
          </a:prstGeom>
          <a:noFill/>
        </p:spPr>
        <p:txBody>
          <a:bodyPr wrap="square" lIns="0" tIns="0" rIns="0" bIns="0" rtlCol="0">
            <a:spAutoFit/>
          </a:bodyPr>
          <a:lstStyle/>
          <a:p>
            <a:r>
              <a:rPr kumimoji="1" lang="zh-CN" altLang="en-US"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系统总体流程图</a:t>
            </a:r>
            <a:endParaRPr kumimoji="1" lang="en-US" altLang="zh-CN"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用户身份验证成功后才能进入系统，若是没有账号需要先进行注册。系统用户有超级管理员和普通管理员两种身份，普通管理员主要负责业务处理，如订购商品、维护商品信息。超级管理员用于高于普通管理员的权限，主要负责店铺人员信息的管理。</a:t>
            </a:r>
            <a:endPar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endParaRPr kumimoji="1" lang="zh-CN" altLang="en-US" sz="16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
        <p:nvSpPr>
          <p:cNvPr id="32" name="虚尾箭头 31">
            <a:extLst>
              <a:ext uri="{FF2B5EF4-FFF2-40B4-BE49-F238E27FC236}">
                <a16:creationId xmlns:a16="http://schemas.microsoft.com/office/drawing/2014/main" id="{8BC8758E-9AF5-F04B-8433-B4D1B380FB79}"/>
              </a:ext>
            </a:extLst>
          </p:cNvPr>
          <p:cNvSpPr/>
          <p:nvPr/>
        </p:nvSpPr>
        <p:spPr>
          <a:xfrm>
            <a:off x="4603602" y="2543212"/>
            <a:ext cx="411419" cy="288032"/>
          </a:xfrm>
          <a:prstGeom prst="stripedRightArrow">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虚尾箭头 32">
            <a:extLst>
              <a:ext uri="{FF2B5EF4-FFF2-40B4-BE49-F238E27FC236}">
                <a16:creationId xmlns:a16="http://schemas.microsoft.com/office/drawing/2014/main" id="{82EED94F-CFD7-5F49-A161-ED9448531E20}"/>
              </a:ext>
            </a:extLst>
          </p:cNvPr>
          <p:cNvSpPr/>
          <p:nvPr/>
        </p:nvSpPr>
        <p:spPr>
          <a:xfrm>
            <a:off x="4037853" y="2543212"/>
            <a:ext cx="411419" cy="288032"/>
          </a:xfrm>
          <a:prstGeom prst="stripedRightArrow">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5381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2"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pic>
        <p:nvPicPr>
          <p:cNvPr id="3" name="图片 2">
            <a:extLst>
              <a:ext uri="{FF2B5EF4-FFF2-40B4-BE49-F238E27FC236}">
                <a16:creationId xmlns:a16="http://schemas.microsoft.com/office/drawing/2014/main" id="{9622A5AB-3E92-C24A-B233-3A553EC05592}"/>
              </a:ext>
            </a:extLst>
          </p:cNvPr>
          <p:cNvPicPr>
            <a:picLocks noChangeAspect="1"/>
          </p:cNvPicPr>
          <p:nvPr/>
        </p:nvPicPr>
        <p:blipFill rotWithShape="1">
          <a:blip r:embed="rId4"/>
          <a:srcRect l="4238" r="5373"/>
          <a:stretch/>
        </p:blipFill>
        <p:spPr>
          <a:xfrm>
            <a:off x="719569" y="1612065"/>
            <a:ext cx="3816425" cy="2378511"/>
          </a:xfrm>
          <a:prstGeom prst="rect">
            <a:avLst/>
          </a:prstGeom>
        </p:spPr>
      </p:pic>
      <p:sp>
        <p:nvSpPr>
          <p:cNvPr id="23" name="圆角矩形 22">
            <a:extLst>
              <a:ext uri="{FF2B5EF4-FFF2-40B4-BE49-F238E27FC236}">
                <a16:creationId xmlns:a16="http://schemas.microsoft.com/office/drawing/2014/main" id="{DB3B3055-8AF7-FD4C-BA54-79CDC55EEBA9}"/>
              </a:ext>
            </a:extLst>
          </p:cNvPr>
          <p:cNvSpPr/>
          <p:nvPr/>
        </p:nvSpPr>
        <p:spPr>
          <a:xfrm>
            <a:off x="5796136" y="1671572"/>
            <a:ext cx="3060428" cy="262512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AFD1D171-A818-C448-97DE-067A2E145C59}"/>
              </a:ext>
            </a:extLst>
          </p:cNvPr>
          <p:cNvSpPr txBox="1"/>
          <p:nvPr/>
        </p:nvSpPr>
        <p:spPr>
          <a:xfrm>
            <a:off x="6084168" y="1815589"/>
            <a:ext cx="2592288" cy="2308324"/>
          </a:xfrm>
          <a:prstGeom prst="rect">
            <a:avLst/>
          </a:prstGeom>
          <a:noFill/>
        </p:spPr>
        <p:txBody>
          <a:bodyPr wrap="square" lIns="0" tIns="0" rIns="0" bIns="0" rtlCol="0">
            <a:spAutoFit/>
          </a:bodyPr>
          <a:lstStyle/>
          <a:p>
            <a:pPr algn="r"/>
            <a:r>
              <a:rPr kumimoji="1" lang="zh-CN" altLang="en-US"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注册界面设计</a:t>
            </a:r>
            <a:endParaRPr kumimoji="1" lang="en-US" altLang="zh-CN"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可以通过手机动态码和普通会员两种方式进行注册，以第二种方式进行说明。表单使用</a:t>
            </a:r>
            <a:r>
              <a:rPr kumimoji="1" lang="en-US" altLang="zh-CN" sz="1200" b="1" dirty="0" err="1">
                <a:solidFill>
                  <a:schemeClr val="bg1"/>
                </a:solidFill>
                <a:latin typeface="Yuppy SC" panose="020F0603040207020204" pitchFamily="34" charset="-122"/>
                <a:ea typeface="Yuppy SC" panose="020F0603040207020204" pitchFamily="34" charset="-122"/>
                <a:cs typeface="Yuppy SC" panose="020F0603040207020204" pitchFamily="34" charset="-122"/>
              </a:rPr>
              <a:t>Jq</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的</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Validate</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进行为空、格式等基础验证外，用</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remote</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进行用户身份的判断，如果注册的信息在数据库已存在则不允许注册。所有的验证通过后点击注册按钮才会请求后台，后台将注册的密码进行了</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MD5</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加密，类似于“数字指纹密码”，如果有人通过不正当途径获得了密码，得到的也是一个类似于</a:t>
            </a:r>
            <a:r>
              <a:rPr kumimoji="1" lang="en-US" altLang="zh-CN"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32</a:t>
            </a:r>
            <a:r>
              <a:rPr kumimoji="1" lang="zh-CN" altLang="en-US" sz="12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位的随机数。</a:t>
            </a:r>
            <a:endParaRPr kumimoji="1" lang="zh-CN" altLang="en-US" sz="16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782626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pic>
        <p:nvPicPr>
          <p:cNvPr id="5" name="图片 4">
            <a:extLst>
              <a:ext uri="{FF2B5EF4-FFF2-40B4-BE49-F238E27FC236}">
                <a16:creationId xmlns:a16="http://schemas.microsoft.com/office/drawing/2014/main" id="{159F48A1-B632-FD4F-975F-BEA1293308DF}"/>
              </a:ext>
            </a:extLst>
          </p:cNvPr>
          <p:cNvPicPr>
            <a:picLocks noChangeAspect="1"/>
          </p:cNvPicPr>
          <p:nvPr/>
        </p:nvPicPr>
        <p:blipFill>
          <a:blip r:embed="rId4"/>
          <a:stretch>
            <a:fillRect/>
          </a:stretch>
        </p:blipFill>
        <p:spPr>
          <a:xfrm>
            <a:off x="755903" y="1630558"/>
            <a:ext cx="3743761" cy="2378824"/>
          </a:xfrm>
          <a:prstGeom prst="rect">
            <a:avLst/>
          </a:prstGeom>
        </p:spPr>
      </p:pic>
      <p:sp>
        <p:nvSpPr>
          <p:cNvPr id="20" name="TextBox 54">
            <a:extLst>
              <a:ext uri="{FF2B5EF4-FFF2-40B4-BE49-F238E27FC236}">
                <a16:creationId xmlns:a16="http://schemas.microsoft.com/office/drawing/2014/main" id="{A150B84F-9F07-0E40-89C4-F8EE3566D531}"/>
              </a:ext>
            </a:extLst>
          </p:cNvPr>
          <p:cNvSpPr txBox="1"/>
          <p:nvPr/>
        </p:nvSpPr>
        <p:spPr>
          <a:xfrm>
            <a:off x="5191310" y="1491630"/>
            <a:ext cx="3197114" cy="522002"/>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商品主页面：新增、修改、删除、上架、下架、查看</a:t>
            </a:r>
            <a:endParaRPr lang="en-US" altLang="zh-CN" sz="1200" b="1" kern="0"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p:txBody>
      </p:sp>
      <p:grpSp>
        <p:nvGrpSpPr>
          <p:cNvPr id="21" name="组合 13">
            <a:extLst>
              <a:ext uri="{FF2B5EF4-FFF2-40B4-BE49-F238E27FC236}">
                <a16:creationId xmlns:a16="http://schemas.microsoft.com/office/drawing/2014/main" id="{F9A04F52-B5B8-CB4E-B965-28222D49AA06}"/>
              </a:ext>
            </a:extLst>
          </p:cNvPr>
          <p:cNvGrpSpPr/>
          <p:nvPr/>
        </p:nvGrpSpPr>
        <p:grpSpPr>
          <a:xfrm>
            <a:off x="4675668" y="1563638"/>
            <a:ext cx="296111" cy="354727"/>
            <a:chOff x="3513818" y="1963801"/>
            <a:chExt cx="1051729" cy="354618"/>
          </a:xfrm>
        </p:grpSpPr>
        <p:cxnSp>
          <p:nvCxnSpPr>
            <p:cNvPr id="22" name="直接连接符 14">
              <a:extLst>
                <a:ext uri="{FF2B5EF4-FFF2-40B4-BE49-F238E27FC236}">
                  <a16:creationId xmlns:a16="http://schemas.microsoft.com/office/drawing/2014/main" id="{40DFE656-8341-5B4B-A602-B72789C78C88}"/>
                </a:ext>
              </a:extLst>
            </p:cNvPr>
            <p:cNvCxnSpPr/>
            <p:nvPr/>
          </p:nvCxnSpPr>
          <p:spPr>
            <a:xfrm>
              <a:off x="3513818" y="2141110"/>
              <a:ext cx="1051729"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15">
              <a:extLst>
                <a:ext uri="{FF2B5EF4-FFF2-40B4-BE49-F238E27FC236}">
                  <a16:creationId xmlns:a16="http://schemas.microsoft.com/office/drawing/2014/main" id="{88C35965-AD60-AD4E-B001-6E6F9B114ED2}"/>
                </a:ext>
              </a:extLst>
            </p:cNvPr>
            <p:cNvCxnSpPr/>
            <p:nvPr/>
          </p:nvCxnSpPr>
          <p:spPr>
            <a:xfrm>
              <a:off x="4565547" y="1963801"/>
              <a:ext cx="0" cy="354618"/>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9" name="图片 8">
            <a:extLst>
              <a:ext uri="{FF2B5EF4-FFF2-40B4-BE49-F238E27FC236}">
                <a16:creationId xmlns:a16="http://schemas.microsoft.com/office/drawing/2014/main" id="{F69905CD-3B5C-FD4A-AEA5-45C67BD35307}"/>
              </a:ext>
            </a:extLst>
          </p:cNvPr>
          <p:cNvPicPr>
            <a:picLocks noChangeAspect="1"/>
          </p:cNvPicPr>
          <p:nvPr/>
        </p:nvPicPr>
        <p:blipFill>
          <a:blip r:embed="rId5"/>
          <a:stretch>
            <a:fillRect/>
          </a:stretch>
        </p:blipFill>
        <p:spPr>
          <a:xfrm>
            <a:off x="755576" y="1625746"/>
            <a:ext cx="3772570" cy="2386164"/>
          </a:xfrm>
          <a:prstGeom prst="rect">
            <a:avLst/>
          </a:prstGeom>
        </p:spPr>
      </p:pic>
      <p:sp>
        <p:nvSpPr>
          <p:cNvPr id="26" name="TextBox 54">
            <a:extLst>
              <a:ext uri="{FF2B5EF4-FFF2-40B4-BE49-F238E27FC236}">
                <a16:creationId xmlns:a16="http://schemas.microsoft.com/office/drawing/2014/main" id="{0C4E62ED-C088-5A42-B215-FD4160F0AF9B}"/>
              </a:ext>
            </a:extLst>
          </p:cNvPr>
          <p:cNvSpPr txBox="1"/>
          <p:nvPr/>
        </p:nvSpPr>
        <p:spPr>
          <a:xfrm>
            <a:off x="5556409" y="2031164"/>
            <a:ext cx="3377969" cy="1260666"/>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11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新增商品：新增商品弹框，表单验证使用的是</a:t>
            </a:r>
            <a:r>
              <a:rPr lang="en-US" altLang="zh-CN" sz="1100" b="1" dirty="0" err="1">
                <a:solidFill>
                  <a:schemeClr val="tx1"/>
                </a:solidFill>
                <a:latin typeface="Yuppy SC" panose="020F0603040207020204" pitchFamily="34" charset="-122"/>
                <a:ea typeface="Yuppy SC" panose="020F0603040207020204" pitchFamily="34" charset="-122"/>
                <a:cs typeface="Yuppy SC" panose="020F0603040207020204" pitchFamily="34" charset="-122"/>
              </a:rPr>
              <a:t>BootStrapTable</a:t>
            </a:r>
            <a:r>
              <a:rPr lang="zh-CN" altLang="en-US" sz="11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的</a:t>
            </a:r>
            <a:r>
              <a:rPr lang="en" altLang="zh-CN" sz="1100" b="1" dirty="0" err="1">
                <a:solidFill>
                  <a:schemeClr val="tx1"/>
                </a:solidFill>
                <a:latin typeface="Yuppy SC" panose="020F0603040207020204" pitchFamily="34" charset="-122"/>
                <a:ea typeface="Yuppy SC" panose="020F0603040207020204" pitchFamily="34" charset="-122"/>
                <a:cs typeface="Yuppy SC" panose="020F0603040207020204" pitchFamily="34" charset="-122"/>
              </a:rPr>
              <a:t>bootstrapValidator</a:t>
            </a:r>
            <a:r>
              <a:rPr lang="zh-CN" altLang="en-US" sz="11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。可以上传描述商品的图片，为了防止系统崩溃，图片上传到本地磁盘，以时间日期创建文件夹，</a:t>
            </a:r>
            <a:r>
              <a:rPr lang="en-US" altLang="zh-CN" sz="11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32</a:t>
            </a:r>
            <a:r>
              <a:rPr lang="zh-CN" altLang="en-US" sz="11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位随机数命名，防止图片名称重复</a:t>
            </a: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a:t>
            </a:r>
            <a:endParaRPr lang="en-US" altLang="zh-CN"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p:txBody>
      </p:sp>
      <p:grpSp>
        <p:nvGrpSpPr>
          <p:cNvPr id="27" name="组合 13">
            <a:extLst>
              <a:ext uri="{FF2B5EF4-FFF2-40B4-BE49-F238E27FC236}">
                <a16:creationId xmlns:a16="http://schemas.microsoft.com/office/drawing/2014/main" id="{48969CDB-9933-9C4C-8486-156B60FA2E14}"/>
              </a:ext>
            </a:extLst>
          </p:cNvPr>
          <p:cNvGrpSpPr/>
          <p:nvPr/>
        </p:nvGrpSpPr>
        <p:grpSpPr>
          <a:xfrm>
            <a:off x="4675669" y="2473838"/>
            <a:ext cx="619312" cy="354727"/>
            <a:chOff x="3513818" y="1963801"/>
            <a:chExt cx="1051729" cy="354618"/>
          </a:xfrm>
        </p:grpSpPr>
        <p:cxnSp>
          <p:nvCxnSpPr>
            <p:cNvPr id="28" name="直接连接符 14">
              <a:extLst>
                <a:ext uri="{FF2B5EF4-FFF2-40B4-BE49-F238E27FC236}">
                  <a16:creationId xmlns:a16="http://schemas.microsoft.com/office/drawing/2014/main" id="{4F296916-8DE7-9B42-BF95-A3AFD78E4C04}"/>
                </a:ext>
              </a:extLst>
            </p:cNvPr>
            <p:cNvCxnSpPr/>
            <p:nvPr/>
          </p:nvCxnSpPr>
          <p:spPr>
            <a:xfrm>
              <a:off x="3513818" y="2141110"/>
              <a:ext cx="1051729"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连接符 15">
              <a:extLst>
                <a:ext uri="{FF2B5EF4-FFF2-40B4-BE49-F238E27FC236}">
                  <a16:creationId xmlns:a16="http://schemas.microsoft.com/office/drawing/2014/main" id="{AEA05D27-90BE-6040-87E7-4E71AA717D78}"/>
                </a:ext>
              </a:extLst>
            </p:cNvPr>
            <p:cNvCxnSpPr/>
            <p:nvPr/>
          </p:nvCxnSpPr>
          <p:spPr>
            <a:xfrm>
              <a:off x="4565547" y="1963801"/>
              <a:ext cx="0" cy="354618"/>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图片 9">
            <a:extLst>
              <a:ext uri="{FF2B5EF4-FFF2-40B4-BE49-F238E27FC236}">
                <a16:creationId xmlns:a16="http://schemas.microsoft.com/office/drawing/2014/main" id="{47CA0E96-985B-954D-B1B8-9A57A5B8C59C}"/>
              </a:ext>
            </a:extLst>
          </p:cNvPr>
          <p:cNvPicPr>
            <a:picLocks noChangeAspect="1"/>
          </p:cNvPicPr>
          <p:nvPr/>
        </p:nvPicPr>
        <p:blipFill>
          <a:blip r:embed="rId6"/>
          <a:stretch>
            <a:fillRect/>
          </a:stretch>
        </p:blipFill>
        <p:spPr>
          <a:xfrm>
            <a:off x="755576" y="1606668"/>
            <a:ext cx="3833391" cy="2437256"/>
          </a:xfrm>
          <a:prstGeom prst="rect">
            <a:avLst/>
          </a:prstGeom>
        </p:spPr>
      </p:pic>
      <p:sp>
        <p:nvSpPr>
          <p:cNvPr id="30" name="TextBox 54">
            <a:extLst>
              <a:ext uri="{FF2B5EF4-FFF2-40B4-BE49-F238E27FC236}">
                <a16:creationId xmlns:a16="http://schemas.microsoft.com/office/drawing/2014/main" id="{11272834-CB51-CC42-BED7-11CCE65F03EF}"/>
              </a:ext>
            </a:extLst>
          </p:cNvPr>
          <p:cNvSpPr txBox="1"/>
          <p:nvPr/>
        </p:nvSpPr>
        <p:spPr>
          <a:xfrm>
            <a:off x="5228804" y="3549726"/>
            <a:ext cx="3087612" cy="79900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商品入库：获取当前行的商品名称，输入需要入库的数量，保存后会将记录添加到进销表中。</a:t>
            </a:r>
            <a:endParaRPr lang="en-US" altLang="zh-CN" sz="1200" b="1" kern="0"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p:txBody>
      </p:sp>
      <p:grpSp>
        <p:nvGrpSpPr>
          <p:cNvPr id="31" name="组合 13">
            <a:extLst>
              <a:ext uri="{FF2B5EF4-FFF2-40B4-BE49-F238E27FC236}">
                <a16:creationId xmlns:a16="http://schemas.microsoft.com/office/drawing/2014/main" id="{7A4B495D-EA80-2346-AD05-991B802072D1}"/>
              </a:ext>
            </a:extLst>
          </p:cNvPr>
          <p:cNvGrpSpPr/>
          <p:nvPr/>
        </p:nvGrpSpPr>
        <p:grpSpPr>
          <a:xfrm>
            <a:off x="4713162" y="3506697"/>
            <a:ext cx="296111" cy="354727"/>
            <a:chOff x="3513818" y="1963801"/>
            <a:chExt cx="1051729" cy="354618"/>
          </a:xfrm>
        </p:grpSpPr>
        <p:cxnSp>
          <p:nvCxnSpPr>
            <p:cNvPr id="32" name="直接连接符 14">
              <a:extLst>
                <a:ext uri="{FF2B5EF4-FFF2-40B4-BE49-F238E27FC236}">
                  <a16:creationId xmlns:a16="http://schemas.microsoft.com/office/drawing/2014/main" id="{BB203555-0DFF-F843-A8B1-2008441C35AB}"/>
                </a:ext>
              </a:extLst>
            </p:cNvPr>
            <p:cNvCxnSpPr/>
            <p:nvPr/>
          </p:nvCxnSpPr>
          <p:spPr>
            <a:xfrm>
              <a:off x="3513818" y="2141110"/>
              <a:ext cx="1051729"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15">
              <a:extLst>
                <a:ext uri="{FF2B5EF4-FFF2-40B4-BE49-F238E27FC236}">
                  <a16:creationId xmlns:a16="http://schemas.microsoft.com/office/drawing/2014/main" id="{07C714E5-6A15-0949-AB99-46844381D19C}"/>
                </a:ext>
              </a:extLst>
            </p:cNvPr>
            <p:cNvCxnSpPr/>
            <p:nvPr/>
          </p:nvCxnSpPr>
          <p:spPr>
            <a:xfrm>
              <a:off x="4565547" y="1963801"/>
              <a:ext cx="0" cy="354618"/>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219174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 presetClass="entr" presetSubtype="2" decel="533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750" fill="hold"/>
                                        <p:tgtEl>
                                          <p:spTgt spid="20"/>
                                        </p:tgtEl>
                                        <p:attrNameLst>
                                          <p:attrName>ppt_x</p:attrName>
                                        </p:attrNameLst>
                                      </p:cBhvr>
                                      <p:tavLst>
                                        <p:tav tm="0">
                                          <p:val>
                                            <p:strVal val="1+#ppt_w/2"/>
                                          </p:val>
                                        </p:tav>
                                        <p:tav tm="100000">
                                          <p:val>
                                            <p:strVal val="#ppt_x"/>
                                          </p:val>
                                        </p:tav>
                                      </p:tavLst>
                                    </p:anim>
                                    <p:anim calcmode="lin" valueType="num">
                                      <p:cBhvr additive="base">
                                        <p:cTn id="17"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 presetClass="entr" presetSubtype="2" decel="5330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750" fill="hold"/>
                                        <p:tgtEl>
                                          <p:spTgt spid="26"/>
                                        </p:tgtEl>
                                        <p:attrNameLst>
                                          <p:attrName>ppt_x</p:attrName>
                                        </p:attrNameLst>
                                      </p:cBhvr>
                                      <p:tavLst>
                                        <p:tav tm="0">
                                          <p:val>
                                            <p:strVal val="1+#ppt_w/2"/>
                                          </p:val>
                                        </p:tav>
                                        <p:tav tm="100000">
                                          <p:val>
                                            <p:strVal val="#ppt_x"/>
                                          </p:val>
                                        </p:tav>
                                      </p:tavLst>
                                    </p:anim>
                                    <p:anim calcmode="lin" valueType="num">
                                      <p:cBhvr additive="base">
                                        <p:cTn id="29" dur="7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 presetClass="entr" presetSubtype="2" decel="5330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750" fill="hold"/>
                                        <p:tgtEl>
                                          <p:spTgt spid="30"/>
                                        </p:tgtEl>
                                        <p:attrNameLst>
                                          <p:attrName>ppt_x</p:attrName>
                                        </p:attrNameLst>
                                      </p:cBhvr>
                                      <p:tavLst>
                                        <p:tav tm="0">
                                          <p:val>
                                            <p:strVal val="1+#ppt_w/2"/>
                                          </p:val>
                                        </p:tav>
                                        <p:tav tm="100000">
                                          <p:val>
                                            <p:strVal val="#ppt_x"/>
                                          </p:val>
                                        </p:tav>
                                      </p:tavLst>
                                    </p:anim>
                                    <p:anim calcmode="lin" valueType="num">
                                      <p:cBhvr additive="base">
                                        <p:cTn id="4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3" name="圆角矩形 22">
            <a:extLst>
              <a:ext uri="{FF2B5EF4-FFF2-40B4-BE49-F238E27FC236}">
                <a16:creationId xmlns:a16="http://schemas.microsoft.com/office/drawing/2014/main" id="{DB3B3055-8AF7-FD4C-BA54-79CDC55EEBA9}"/>
              </a:ext>
            </a:extLst>
          </p:cNvPr>
          <p:cNvSpPr/>
          <p:nvPr/>
        </p:nvSpPr>
        <p:spPr>
          <a:xfrm>
            <a:off x="5850098" y="1275606"/>
            <a:ext cx="3060428" cy="3024336"/>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文本框 23">
            <a:extLst>
              <a:ext uri="{FF2B5EF4-FFF2-40B4-BE49-F238E27FC236}">
                <a16:creationId xmlns:a16="http://schemas.microsoft.com/office/drawing/2014/main" id="{AFD1D171-A818-C448-97DE-067A2E145C59}"/>
              </a:ext>
            </a:extLst>
          </p:cNvPr>
          <p:cNvSpPr txBox="1"/>
          <p:nvPr/>
        </p:nvSpPr>
        <p:spPr>
          <a:xfrm>
            <a:off x="6084168" y="1379552"/>
            <a:ext cx="2592288" cy="400110"/>
          </a:xfrm>
          <a:prstGeom prst="rect">
            <a:avLst/>
          </a:prstGeom>
          <a:noFill/>
        </p:spPr>
        <p:txBody>
          <a:bodyPr wrap="square" lIns="0" tIns="0" rIns="0" bIns="0" rtlCol="0">
            <a:spAutoFit/>
          </a:bodyPr>
          <a:lstStyle/>
          <a:p>
            <a:pPr algn="r"/>
            <a:r>
              <a:rPr kumimoji="1" lang="zh-CN" altLang="en-US" sz="1600"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新增订单</a:t>
            </a:r>
            <a:endParaRPr kumimoji="1" lang="en-US" altLang="zh-CN" sz="1600"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r>
              <a:rPr kumimoji="1" lang="en-US" altLang="zh-CN"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kumimoji="1" lang="zh-CN" altLang="en-US"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新增订单界面</a:t>
            </a:r>
          </a:p>
        </p:txBody>
      </p:sp>
      <p:pic>
        <p:nvPicPr>
          <p:cNvPr id="2" name="图片 1">
            <a:extLst>
              <a:ext uri="{FF2B5EF4-FFF2-40B4-BE49-F238E27FC236}">
                <a16:creationId xmlns:a16="http://schemas.microsoft.com/office/drawing/2014/main" id="{9509FDE7-EDCA-2242-ADB5-7FC3D60A33E2}"/>
              </a:ext>
            </a:extLst>
          </p:cNvPr>
          <p:cNvPicPr>
            <a:picLocks noChangeAspect="1"/>
          </p:cNvPicPr>
          <p:nvPr/>
        </p:nvPicPr>
        <p:blipFill>
          <a:blip r:embed="rId4"/>
          <a:stretch>
            <a:fillRect/>
          </a:stretch>
        </p:blipFill>
        <p:spPr>
          <a:xfrm>
            <a:off x="683569" y="1576246"/>
            <a:ext cx="3888432" cy="2507672"/>
          </a:xfrm>
          <a:prstGeom prst="rect">
            <a:avLst/>
          </a:prstGeom>
        </p:spPr>
      </p:pic>
      <p:pic>
        <p:nvPicPr>
          <p:cNvPr id="5" name="图片 4">
            <a:extLst>
              <a:ext uri="{FF2B5EF4-FFF2-40B4-BE49-F238E27FC236}">
                <a16:creationId xmlns:a16="http://schemas.microsoft.com/office/drawing/2014/main" id="{BA325726-9417-784A-BC38-DCF7F9385FA5}"/>
              </a:ext>
            </a:extLst>
          </p:cNvPr>
          <p:cNvPicPr>
            <a:picLocks noChangeAspect="1"/>
          </p:cNvPicPr>
          <p:nvPr/>
        </p:nvPicPr>
        <p:blipFill>
          <a:blip r:embed="rId5"/>
          <a:stretch>
            <a:fillRect/>
          </a:stretch>
        </p:blipFill>
        <p:spPr>
          <a:xfrm>
            <a:off x="683569" y="1560773"/>
            <a:ext cx="3888432" cy="2523145"/>
          </a:xfrm>
          <a:prstGeom prst="rect">
            <a:avLst/>
          </a:prstGeom>
        </p:spPr>
      </p:pic>
      <p:sp>
        <p:nvSpPr>
          <p:cNvPr id="21" name="文本框 20">
            <a:extLst>
              <a:ext uri="{FF2B5EF4-FFF2-40B4-BE49-F238E27FC236}">
                <a16:creationId xmlns:a16="http://schemas.microsoft.com/office/drawing/2014/main" id="{2EF17D93-0A76-5743-9BB7-6F5A0E73305A}"/>
              </a:ext>
            </a:extLst>
          </p:cNvPr>
          <p:cNvSpPr txBox="1"/>
          <p:nvPr/>
        </p:nvSpPr>
        <p:spPr>
          <a:xfrm>
            <a:off x="6084168" y="1852744"/>
            <a:ext cx="2592288" cy="307777"/>
          </a:xfrm>
          <a:prstGeom prst="rect">
            <a:avLst/>
          </a:prstGeom>
          <a:noFill/>
        </p:spPr>
        <p:txBody>
          <a:bodyPr wrap="square" lIns="0" tIns="0" rIns="0" bIns="0" rtlCol="0">
            <a:spAutoFit/>
          </a:bodyPr>
          <a:lstStyle/>
          <a:p>
            <a:r>
              <a:rPr kumimoji="1" lang="en-US" altLang="zh-CN"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kumimoji="1" lang="zh-CN" altLang="en-US"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点击商品输入框出发选择商品弹框，会进行商品库存提示。</a:t>
            </a:r>
          </a:p>
        </p:txBody>
      </p:sp>
      <p:pic>
        <p:nvPicPr>
          <p:cNvPr id="6" name="图片 5">
            <a:extLst>
              <a:ext uri="{FF2B5EF4-FFF2-40B4-BE49-F238E27FC236}">
                <a16:creationId xmlns:a16="http://schemas.microsoft.com/office/drawing/2014/main" id="{BFF398A1-918A-BC41-B65A-177B22E88D9F}"/>
              </a:ext>
            </a:extLst>
          </p:cNvPr>
          <p:cNvPicPr>
            <a:picLocks noChangeAspect="1"/>
          </p:cNvPicPr>
          <p:nvPr/>
        </p:nvPicPr>
        <p:blipFill>
          <a:blip r:embed="rId6"/>
          <a:stretch>
            <a:fillRect/>
          </a:stretch>
        </p:blipFill>
        <p:spPr>
          <a:xfrm>
            <a:off x="683570" y="1560773"/>
            <a:ext cx="3888432" cy="2522071"/>
          </a:xfrm>
          <a:prstGeom prst="rect">
            <a:avLst/>
          </a:prstGeom>
        </p:spPr>
      </p:pic>
      <p:sp>
        <p:nvSpPr>
          <p:cNvPr id="25" name="文本框 24">
            <a:extLst>
              <a:ext uri="{FF2B5EF4-FFF2-40B4-BE49-F238E27FC236}">
                <a16:creationId xmlns:a16="http://schemas.microsoft.com/office/drawing/2014/main" id="{8AE3CA3E-E914-C64E-BB4A-EC52C1FA0686}"/>
              </a:ext>
            </a:extLst>
          </p:cNvPr>
          <p:cNvSpPr txBox="1"/>
          <p:nvPr/>
        </p:nvSpPr>
        <p:spPr>
          <a:xfrm>
            <a:off x="6084168" y="2245303"/>
            <a:ext cx="2592288" cy="615553"/>
          </a:xfrm>
          <a:prstGeom prst="rect">
            <a:avLst/>
          </a:prstGeom>
          <a:noFill/>
        </p:spPr>
        <p:txBody>
          <a:bodyPr wrap="square" lIns="0" tIns="0" rIns="0" bIns="0" rtlCol="0">
            <a:spAutoFit/>
          </a:bodyPr>
          <a:lstStyle/>
          <a:p>
            <a:r>
              <a:rPr kumimoji="1" lang="en-US" altLang="zh-CN"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kumimoji="1" lang="zh-CN" altLang="en-US"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录入商品数量后会根据单价自动算出总价，点击按钮会将当前信息作为一条明细添加到列表中，如果录入有误可以点击删除按钮删除添加的记录。</a:t>
            </a:r>
          </a:p>
        </p:txBody>
      </p:sp>
      <p:pic>
        <p:nvPicPr>
          <p:cNvPr id="9" name="图片 8">
            <a:extLst>
              <a:ext uri="{FF2B5EF4-FFF2-40B4-BE49-F238E27FC236}">
                <a16:creationId xmlns:a16="http://schemas.microsoft.com/office/drawing/2014/main" id="{A4D0F995-0EB4-3344-A982-1BC13E53397E}"/>
              </a:ext>
            </a:extLst>
          </p:cNvPr>
          <p:cNvPicPr>
            <a:picLocks noChangeAspect="1"/>
          </p:cNvPicPr>
          <p:nvPr/>
        </p:nvPicPr>
        <p:blipFill rotWithShape="1">
          <a:blip r:embed="rId7"/>
          <a:srcRect r="5555"/>
          <a:stretch/>
        </p:blipFill>
        <p:spPr>
          <a:xfrm>
            <a:off x="683569" y="1522765"/>
            <a:ext cx="3888431" cy="2560079"/>
          </a:xfrm>
          <a:prstGeom prst="rect">
            <a:avLst/>
          </a:prstGeom>
        </p:spPr>
      </p:pic>
      <p:sp>
        <p:nvSpPr>
          <p:cNvPr id="26" name="文本框 25">
            <a:extLst>
              <a:ext uri="{FF2B5EF4-FFF2-40B4-BE49-F238E27FC236}">
                <a16:creationId xmlns:a16="http://schemas.microsoft.com/office/drawing/2014/main" id="{5A8774AA-C62A-9F4F-BAB0-E5FF7F930E5E}"/>
              </a:ext>
            </a:extLst>
          </p:cNvPr>
          <p:cNvSpPr txBox="1"/>
          <p:nvPr/>
        </p:nvSpPr>
        <p:spPr>
          <a:xfrm>
            <a:off x="6084168" y="2975255"/>
            <a:ext cx="2592288" cy="461665"/>
          </a:xfrm>
          <a:prstGeom prst="rect">
            <a:avLst/>
          </a:prstGeom>
          <a:noFill/>
        </p:spPr>
        <p:txBody>
          <a:bodyPr wrap="square" lIns="0" tIns="0" rIns="0" bIns="0" rtlCol="0">
            <a:spAutoFit/>
          </a:bodyPr>
          <a:lstStyle/>
          <a:p>
            <a:r>
              <a:rPr kumimoji="1" lang="en-US" altLang="zh-CN"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4.</a:t>
            </a:r>
            <a:r>
              <a:rPr kumimoji="1" lang="zh-CN" altLang="en-US"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当客户为会员时启用会员按钮会触发弹框，通过用户名和电话进行查询验证该客户是否是会员。</a:t>
            </a:r>
          </a:p>
        </p:txBody>
      </p:sp>
      <p:pic>
        <p:nvPicPr>
          <p:cNvPr id="27" name="图片 26">
            <a:extLst>
              <a:ext uri="{FF2B5EF4-FFF2-40B4-BE49-F238E27FC236}">
                <a16:creationId xmlns:a16="http://schemas.microsoft.com/office/drawing/2014/main" id="{E5F8EBCD-7AF6-E744-A633-D490E4FB7E5D}"/>
              </a:ext>
            </a:extLst>
          </p:cNvPr>
          <p:cNvPicPr>
            <a:picLocks noChangeAspect="1"/>
          </p:cNvPicPr>
          <p:nvPr/>
        </p:nvPicPr>
        <p:blipFill>
          <a:blip r:embed="rId8"/>
          <a:stretch>
            <a:fillRect/>
          </a:stretch>
        </p:blipFill>
        <p:spPr>
          <a:xfrm>
            <a:off x="673449" y="1559698"/>
            <a:ext cx="3898552" cy="2523146"/>
          </a:xfrm>
          <a:prstGeom prst="rect">
            <a:avLst/>
          </a:prstGeom>
        </p:spPr>
      </p:pic>
      <p:sp>
        <p:nvSpPr>
          <p:cNvPr id="28" name="文本框 27">
            <a:extLst>
              <a:ext uri="{FF2B5EF4-FFF2-40B4-BE49-F238E27FC236}">
                <a16:creationId xmlns:a16="http://schemas.microsoft.com/office/drawing/2014/main" id="{2B918EB5-238A-7A4D-AF8D-4066CCA3372E}"/>
              </a:ext>
            </a:extLst>
          </p:cNvPr>
          <p:cNvSpPr txBox="1"/>
          <p:nvPr/>
        </p:nvSpPr>
        <p:spPr>
          <a:xfrm>
            <a:off x="6084168" y="3508928"/>
            <a:ext cx="2592288" cy="461665"/>
          </a:xfrm>
          <a:prstGeom prst="rect">
            <a:avLst/>
          </a:prstGeom>
          <a:noFill/>
        </p:spPr>
        <p:txBody>
          <a:bodyPr wrap="square" lIns="0" tIns="0" rIns="0" bIns="0" rtlCol="0">
            <a:spAutoFit/>
          </a:bodyPr>
          <a:lstStyle/>
          <a:p>
            <a:r>
              <a:rPr kumimoji="1" lang="en-US" altLang="zh-CN"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5.</a:t>
            </a:r>
            <a:r>
              <a:rPr kumimoji="1" lang="zh-CN" altLang="en-US" sz="10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当客户时会员身份时会进行优惠，系统会自动计算付款金额，并实时显示。提交订单后生成对应订单及明细。</a:t>
            </a:r>
          </a:p>
        </p:txBody>
      </p:sp>
    </p:spTree>
    <p:extLst>
      <p:ext uri="{BB962C8B-B14F-4D97-AF65-F5344CB8AC3E}">
        <p14:creationId xmlns:p14="http://schemas.microsoft.com/office/powerpoint/2010/main" val="41125162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53" presetClass="entr" presetSubtype="16"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par>
                          <p:cTn id="33" fill="hold">
                            <p:stCondLst>
                              <p:cond delay="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0"/>
                            </p:stCondLst>
                            <p:childTnLst>
                              <p:par>
                                <p:cTn id="44" presetID="53" presetClass="entr" presetSubtype="16"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par>
                          <p:cTn id="53" fill="hold">
                            <p:stCondLst>
                              <p:cond delay="0"/>
                            </p:stCondLst>
                            <p:childTnLst>
                              <p:par>
                                <p:cTn id="54" presetID="53" presetClass="entr" presetSubtype="16"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1" grpId="0"/>
      <p:bldP spid="25" grpId="0"/>
      <p:bldP spid="26"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pic>
        <p:nvPicPr>
          <p:cNvPr id="2" name="图片 1">
            <a:extLst>
              <a:ext uri="{FF2B5EF4-FFF2-40B4-BE49-F238E27FC236}">
                <a16:creationId xmlns:a16="http://schemas.microsoft.com/office/drawing/2014/main" id="{6AA6FC87-D86B-4348-A597-97A7D72A391A}"/>
              </a:ext>
            </a:extLst>
          </p:cNvPr>
          <p:cNvPicPr>
            <a:picLocks noChangeAspect="1"/>
          </p:cNvPicPr>
          <p:nvPr/>
        </p:nvPicPr>
        <p:blipFill>
          <a:blip r:embed="rId4"/>
          <a:stretch>
            <a:fillRect/>
          </a:stretch>
        </p:blipFill>
        <p:spPr>
          <a:xfrm>
            <a:off x="683568" y="1560774"/>
            <a:ext cx="3888432" cy="2457330"/>
          </a:xfrm>
          <a:prstGeom prst="rect">
            <a:avLst/>
          </a:prstGeom>
        </p:spPr>
      </p:pic>
      <p:sp>
        <p:nvSpPr>
          <p:cNvPr id="20" name="TextBox 54">
            <a:extLst>
              <a:ext uri="{FF2B5EF4-FFF2-40B4-BE49-F238E27FC236}">
                <a16:creationId xmlns:a16="http://schemas.microsoft.com/office/drawing/2014/main" id="{F5A6E0F5-F726-554D-83B7-94CCD8F1C5DA}"/>
              </a:ext>
            </a:extLst>
          </p:cNvPr>
          <p:cNvSpPr txBox="1"/>
          <p:nvPr/>
        </p:nvSpPr>
        <p:spPr>
          <a:xfrm>
            <a:off x="5087191" y="1419622"/>
            <a:ext cx="3301233" cy="1399166"/>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684667">
              <a:lnSpc>
                <a:spcPct val="150000"/>
              </a:lnSpc>
              <a:defRPr/>
            </a:pP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 </a:t>
            </a:r>
            <a:r>
              <a:rPr lang="zh-CN" altLang="en-US" sz="1400" b="1" u="sng" dirty="0">
                <a:solidFill>
                  <a:schemeClr val="tx1"/>
                </a:solidFill>
                <a:latin typeface="Yuppy SC" panose="020F0603040207020204" pitchFamily="34" charset="-122"/>
                <a:ea typeface="Yuppy SC" panose="020F0603040207020204" pitchFamily="34" charset="-122"/>
                <a:cs typeface="Yuppy SC" panose="020F0603040207020204" pitchFamily="34" charset="-122"/>
              </a:rPr>
              <a:t>订单列表界面</a:t>
            </a:r>
            <a:endParaRPr lang="en-US" altLang="zh-CN" sz="1400" b="1" u="sng"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a:p>
            <a:pPr algn="just" defTabSz="684667">
              <a:lnSpc>
                <a:spcPct val="150000"/>
              </a:lnSpc>
              <a:defRPr/>
            </a:pP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       使用</a:t>
            </a:r>
            <a:r>
              <a:rPr lang="en-US" altLang="zh-CN" sz="1200" b="1" dirty="0" err="1">
                <a:solidFill>
                  <a:schemeClr val="tx1"/>
                </a:solidFill>
                <a:latin typeface="Yuppy SC" panose="020F0603040207020204" pitchFamily="34" charset="-122"/>
                <a:ea typeface="Yuppy SC" panose="020F0603040207020204" pitchFamily="34" charset="-122"/>
                <a:cs typeface="Yuppy SC" panose="020F0603040207020204" pitchFamily="34" charset="-122"/>
              </a:rPr>
              <a:t>bootStrapTabled</a:t>
            </a: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父子表进行展示，会员下的订单会显示姓名，非会员会显示游客，点击订单前</a:t>
            </a:r>
            <a:r>
              <a:rPr lang="en-US" altLang="zh-CN"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a:t>
            </a: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加号会加载订单下的所有订单明细记录。</a:t>
            </a:r>
            <a:endParaRPr lang="en-US" altLang="zh-CN" sz="1200" b="1" kern="0"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p:txBody>
      </p:sp>
      <p:grpSp>
        <p:nvGrpSpPr>
          <p:cNvPr id="21" name="组合 13">
            <a:extLst>
              <a:ext uri="{FF2B5EF4-FFF2-40B4-BE49-F238E27FC236}">
                <a16:creationId xmlns:a16="http://schemas.microsoft.com/office/drawing/2014/main" id="{994A2B59-42A4-FA47-9753-750C6D8BAE40}"/>
              </a:ext>
            </a:extLst>
          </p:cNvPr>
          <p:cNvGrpSpPr/>
          <p:nvPr/>
        </p:nvGrpSpPr>
        <p:grpSpPr>
          <a:xfrm>
            <a:off x="4687412" y="1927452"/>
            <a:ext cx="296111" cy="354727"/>
            <a:chOff x="3513818" y="1963801"/>
            <a:chExt cx="1051729" cy="354618"/>
          </a:xfrm>
        </p:grpSpPr>
        <p:cxnSp>
          <p:nvCxnSpPr>
            <p:cNvPr id="22" name="直接连接符 14">
              <a:extLst>
                <a:ext uri="{FF2B5EF4-FFF2-40B4-BE49-F238E27FC236}">
                  <a16:creationId xmlns:a16="http://schemas.microsoft.com/office/drawing/2014/main" id="{75B32790-0E38-6843-A32D-2D95805A3569}"/>
                </a:ext>
              </a:extLst>
            </p:cNvPr>
            <p:cNvCxnSpPr/>
            <p:nvPr/>
          </p:nvCxnSpPr>
          <p:spPr>
            <a:xfrm>
              <a:off x="3513818" y="2141110"/>
              <a:ext cx="1051729"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15">
              <a:extLst>
                <a:ext uri="{FF2B5EF4-FFF2-40B4-BE49-F238E27FC236}">
                  <a16:creationId xmlns:a16="http://schemas.microsoft.com/office/drawing/2014/main" id="{A6C2A859-8010-724A-9D8A-8B88F29DF946}"/>
                </a:ext>
              </a:extLst>
            </p:cNvPr>
            <p:cNvCxnSpPr/>
            <p:nvPr/>
          </p:nvCxnSpPr>
          <p:spPr>
            <a:xfrm>
              <a:off x="4565547" y="1963801"/>
              <a:ext cx="0" cy="354618"/>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4" name="图片 3">
            <a:extLst>
              <a:ext uri="{FF2B5EF4-FFF2-40B4-BE49-F238E27FC236}">
                <a16:creationId xmlns:a16="http://schemas.microsoft.com/office/drawing/2014/main" id="{98890DB6-014C-F74E-B046-422832B1750D}"/>
              </a:ext>
            </a:extLst>
          </p:cNvPr>
          <p:cNvPicPr>
            <a:picLocks noChangeAspect="1"/>
          </p:cNvPicPr>
          <p:nvPr/>
        </p:nvPicPr>
        <p:blipFill>
          <a:blip r:embed="rId5"/>
          <a:stretch>
            <a:fillRect/>
          </a:stretch>
        </p:blipFill>
        <p:spPr>
          <a:xfrm>
            <a:off x="683568" y="1540360"/>
            <a:ext cx="3888432" cy="2469022"/>
          </a:xfrm>
          <a:prstGeom prst="rect">
            <a:avLst/>
          </a:prstGeom>
        </p:spPr>
      </p:pic>
      <p:sp>
        <p:nvSpPr>
          <p:cNvPr id="27" name="TextBox 54">
            <a:extLst>
              <a:ext uri="{FF2B5EF4-FFF2-40B4-BE49-F238E27FC236}">
                <a16:creationId xmlns:a16="http://schemas.microsoft.com/office/drawing/2014/main" id="{29DFA57A-18F3-D84E-AAF4-6CF0C495C1D8}"/>
              </a:ext>
            </a:extLst>
          </p:cNvPr>
          <p:cNvSpPr txBox="1"/>
          <p:nvPr/>
        </p:nvSpPr>
        <p:spPr>
          <a:xfrm>
            <a:off x="5246287" y="2859782"/>
            <a:ext cx="3701170" cy="135299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684667">
              <a:lnSpc>
                <a:spcPct val="150000"/>
              </a:lnSpc>
              <a:defRPr/>
            </a:pPr>
            <a:r>
              <a:rPr lang="zh-CN" altLang="en-US" sz="1200" b="1" dirty="0">
                <a:solidFill>
                  <a:schemeClr val="tx1"/>
                </a:solidFill>
                <a:latin typeface="Yuppy SC" panose="020F0603040207020204" pitchFamily="34" charset="-122"/>
                <a:ea typeface="Yuppy SC" panose="020F0603040207020204" pitchFamily="34" charset="-122"/>
                <a:cs typeface="Yuppy SC" panose="020F0603040207020204" pitchFamily="34" charset="-122"/>
              </a:rPr>
              <a:t>      客户位会员时，订单总价会进行折扣计算，删除或者修改单条明细记录，会根据用户的身份调用后台不同的方法，自动修改订单总价。删除订单时会将订单下的订单明细批量删除掉，当删除订单下所有明细时，订单也会删除。</a:t>
            </a:r>
            <a:endParaRPr lang="en-US" altLang="zh-CN" sz="1200" b="1" kern="0" dirty="0">
              <a:solidFill>
                <a:schemeClr val="tx1"/>
              </a:solidFill>
              <a:latin typeface="Yuppy SC" panose="020F0603040207020204" pitchFamily="34" charset="-122"/>
              <a:ea typeface="Yuppy SC" panose="020F0603040207020204" pitchFamily="34" charset="-122"/>
              <a:cs typeface="Yuppy SC" panose="020F0603040207020204" pitchFamily="34" charset="-122"/>
            </a:endParaRPr>
          </a:p>
        </p:txBody>
      </p:sp>
      <p:grpSp>
        <p:nvGrpSpPr>
          <p:cNvPr id="28" name="组合 13">
            <a:extLst>
              <a:ext uri="{FF2B5EF4-FFF2-40B4-BE49-F238E27FC236}">
                <a16:creationId xmlns:a16="http://schemas.microsoft.com/office/drawing/2014/main" id="{D76D14C7-4AEB-844D-A629-CCCA4D067136}"/>
              </a:ext>
            </a:extLst>
          </p:cNvPr>
          <p:cNvGrpSpPr/>
          <p:nvPr/>
        </p:nvGrpSpPr>
        <p:grpSpPr>
          <a:xfrm>
            <a:off x="4671220" y="3325173"/>
            <a:ext cx="501000" cy="354727"/>
            <a:chOff x="3513818" y="1963801"/>
            <a:chExt cx="1051729" cy="354618"/>
          </a:xfrm>
        </p:grpSpPr>
        <p:cxnSp>
          <p:nvCxnSpPr>
            <p:cNvPr id="29" name="直接连接符 14">
              <a:extLst>
                <a:ext uri="{FF2B5EF4-FFF2-40B4-BE49-F238E27FC236}">
                  <a16:creationId xmlns:a16="http://schemas.microsoft.com/office/drawing/2014/main" id="{6117D33C-A96E-6A48-93A4-0482EAF1986C}"/>
                </a:ext>
              </a:extLst>
            </p:cNvPr>
            <p:cNvCxnSpPr/>
            <p:nvPr/>
          </p:nvCxnSpPr>
          <p:spPr>
            <a:xfrm>
              <a:off x="3513818" y="2141110"/>
              <a:ext cx="1051729"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直接连接符 15">
              <a:extLst>
                <a:ext uri="{FF2B5EF4-FFF2-40B4-BE49-F238E27FC236}">
                  <a16:creationId xmlns:a16="http://schemas.microsoft.com/office/drawing/2014/main" id="{0CBB6452-7AD5-9F41-BA8F-7518C054914F}"/>
                </a:ext>
              </a:extLst>
            </p:cNvPr>
            <p:cNvCxnSpPr/>
            <p:nvPr/>
          </p:nvCxnSpPr>
          <p:spPr>
            <a:xfrm>
              <a:off x="4565547" y="1963801"/>
              <a:ext cx="0" cy="354618"/>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5" name="图片 4">
            <a:extLst>
              <a:ext uri="{FF2B5EF4-FFF2-40B4-BE49-F238E27FC236}">
                <a16:creationId xmlns:a16="http://schemas.microsoft.com/office/drawing/2014/main" id="{55E450C1-31BF-F848-84AA-5539ECEC008F}"/>
              </a:ext>
            </a:extLst>
          </p:cNvPr>
          <p:cNvPicPr>
            <a:picLocks noChangeAspect="1"/>
          </p:cNvPicPr>
          <p:nvPr/>
        </p:nvPicPr>
        <p:blipFill>
          <a:blip r:embed="rId6"/>
          <a:stretch>
            <a:fillRect/>
          </a:stretch>
        </p:blipFill>
        <p:spPr>
          <a:xfrm>
            <a:off x="683568" y="1522124"/>
            <a:ext cx="3883985" cy="2487258"/>
          </a:xfrm>
          <a:prstGeom prst="rect">
            <a:avLst/>
          </a:prstGeom>
        </p:spPr>
      </p:pic>
      <p:pic>
        <p:nvPicPr>
          <p:cNvPr id="6" name="图片 5">
            <a:extLst>
              <a:ext uri="{FF2B5EF4-FFF2-40B4-BE49-F238E27FC236}">
                <a16:creationId xmlns:a16="http://schemas.microsoft.com/office/drawing/2014/main" id="{E4924052-1CBC-224D-BD32-5E19378698C3}"/>
              </a:ext>
            </a:extLst>
          </p:cNvPr>
          <p:cNvPicPr>
            <a:picLocks noChangeAspect="1"/>
          </p:cNvPicPr>
          <p:nvPr/>
        </p:nvPicPr>
        <p:blipFill>
          <a:blip r:embed="rId7"/>
          <a:stretch>
            <a:fillRect/>
          </a:stretch>
        </p:blipFill>
        <p:spPr>
          <a:xfrm>
            <a:off x="683568" y="1513403"/>
            <a:ext cx="3913585" cy="2570516"/>
          </a:xfrm>
          <a:prstGeom prst="rect">
            <a:avLst/>
          </a:prstGeom>
        </p:spPr>
      </p:pic>
    </p:spTree>
    <p:extLst>
      <p:ext uri="{BB962C8B-B14F-4D97-AF65-F5344CB8AC3E}">
        <p14:creationId xmlns:p14="http://schemas.microsoft.com/office/powerpoint/2010/main" val="784857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 presetClass="entr" presetSubtype="2" decel="5330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750" fill="hold"/>
                                        <p:tgtEl>
                                          <p:spTgt spid="20"/>
                                        </p:tgtEl>
                                        <p:attrNameLst>
                                          <p:attrName>ppt_x</p:attrName>
                                        </p:attrNameLst>
                                      </p:cBhvr>
                                      <p:tavLst>
                                        <p:tav tm="0">
                                          <p:val>
                                            <p:strVal val="1+#ppt_w/2"/>
                                          </p:val>
                                        </p:tav>
                                        <p:tav tm="100000">
                                          <p:val>
                                            <p:strVal val="#ppt_x"/>
                                          </p:val>
                                        </p:tav>
                                      </p:tavLst>
                                    </p:anim>
                                    <p:anim calcmode="lin" valueType="num">
                                      <p:cBhvr additive="base">
                                        <p:cTn id="11"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 presetClass="entr" presetSubtype="2" decel="5330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750" fill="hold"/>
                                        <p:tgtEl>
                                          <p:spTgt spid="27"/>
                                        </p:tgtEl>
                                        <p:attrNameLst>
                                          <p:attrName>ppt_x</p:attrName>
                                        </p:attrNameLst>
                                      </p:cBhvr>
                                      <p:tavLst>
                                        <p:tav tm="0">
                                          <p:val>
                                            <p:strVal val="1+#ppt_w/2"/>
                                          </p:val>
                                        </p:tav>
                                        <p:tav tm="100000">
                                          <p:val>
                                            <p:strVal val="#ppt_x"/>
                                          </p:val>
                                        </p:tav>
                                      </p:tavLst>
                                    </p:anim>
                                    <p:anim calcmode="lin" valueType="num">
                                      <p:cBhvr additive="base">
                                        <p:cTn id="23"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系统详细设计</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逻辑设计</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3" name="圆角矩形 22">
            <a:extLst>
              <a:ext uri="{FF2B5EF4-FFF2-40B4-BE49-F238E27FC236}">
                <a16:creationId xmlns:a16="http://schemas.microsoft.com/office/drawing/2014/main" id="{DB3B3055-8AF7-FD4C-BA54-79CDC55EEBA9}"/>
              </a:ext>
            </a:extLst>
          </p:cNvPr>
          <p:cNvSpPr/>
          <p:nvPr/>
        </p:nvSpPr>
        <p:spPr>
          <a:xfrm>
            <a:off x="5724128" y="1943602"/>
            <a:ext cx="3060428" cy="176427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AFD1D171-A818-C448-97DE-067A2E145C59}"/>
              </a:ext>
            </a:extLst>
          </p:cNvPr>
          <p:cNvSpPr txBox="1"/>
          <p:nvPr/>
        </p:nvSpPr>
        <p:spPr>
          <a:xfrm>
            <a:off x="5958198" y="2139702"/>
            <a:ext cx="2592288" cy="1084912"/>
          </a:xfrm>
          <a:prstGeom prst="rect">
            <a:avLst/>
          </a:prstGeom>
          <a:noFill/>
        </p:spPr>
        <p:txBody>
          <a:bodyPr wrap="square" lIns="0" tIns="0" rIns="0" bIns="0" rtlCol="0">
            <a:spAutoFit/>
          </a:bodyPr>
          <a:lstStyle/>
          <a:p>
            <a:pPr algn="r"/>
            <a:r>
              <a:rPr kumimoji="1" lang="zh-CN" altLang="en-US"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rPr>
              <a:t>系统访问量</a:t>
            </a:r>
            <a:endParaRPr kumimoji="1" lang="en-US" altLang="zh-CN" b="1" dirty="0">
              <a:ln>
                <a:solidFill>
                  <a:sysClr val="windowText" lastClr="000000"/>
                </a:solidFill>
              </a:ln>
              <a:solidFill>
                <a:schemeClr val="bg1"/>
              </a:solidFill>
              <a:latin typeface="Yuppy SC" panose="020F0603040207020204" pitchFamily="34" charset="-122"/>
              <a:ea typeface="Yuppy SC" panose="020F0603040207020204" pitchFamily="34" charset="-122"/>
              <a:cs typeface="Yuppy SC" panose="020F0603040207020204" pitchFamily="34" charset="-122"/>
            </a:endParaRPr>
          </a:p>
          <a:p>
            <a:pPr algn="just"/>
            <a:r>
              <a:rPr kumimoji="1" lang="zh-CN" altLang="en-US"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       后台通过过滤器计算系统访问量，通过注解</a:t>
            </a:r>
            <a:r>
              <a:rPr kumimoji="1" lang="en" altLang="zh-CN"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a:t>
            </a:r>
            <a:r>
              <a:rPr kumimoji="1" lang="en" altLang="zh-CN" sz="1050" b="1" dirty="0" err="1">
                <a:solidFill>
                  <a:schemeClr val="bg1"/>
                </a:solidFill>
                <a:latin typeface="Yuppy SC" panose="020F0603040207020204" pitchFamily="34" charset="-122"/>
                <a:ea typeface="Yuppy SC" panose="020F0603040207020204" pitchFamily="34" charset="-122"/>
                <a:cs typeface="Yuppy SC" panose="020F0603040207020204" pitchFamily="34" charset="-122"/>
              </a:rPr>
              <a:t>WebFilter</a:t>
            </a:r>
            <a:r>
              <a:rPr kumimoji="1" lang="zh-CN" altLang="en"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过滤</a:t>
            </a:r>
            <a:r>
              <a:rPr kumimoji="1" lang="zh-CN" altLang="en-US"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请求，将访问量存到</a:t>
            </a:r>
            <a:r>
              <a:rPr kumimoji="1" lang="en-US" altLang="zh-CN"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application</a:t>
            </a:r>
            <a:r>
              <a:rPr kumimoji="1" lang="zh-CN" altLang="en-US"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对象中，为了减轻数据库负担，创建了一个</a:t>
            </a:r>
            <a:r>
              <a:rPr kumimoji="1" lang="en-US" altLang="zh-CN"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task</a:t>
            </a:r>
            <a:r>
              <a:rPr kumimoji="1" lang="zh-CN" altLang="en-US"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会在每天凌晨自动将访问量存到数据库中。</a:t>
            </a:r>
            <a:endParaRPr kumimoji="1" lang="en-US" altLang="zh-CN" sz="105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2" name="图片 1">
            <a:extLst>
              <a:ext uri="{FF2B5EF4-FFF2-40B4-BE49-F238E27FC236}">
                <a16:creationId xmlns:a16="http://schemas.microsoft.com/office/drawing/2014/main" id="{848EE073-1BF8-D446-8EAD-D753967A325A}"/>
              </a:ext>
            </a:extLst>
          </p:cNvPr>
          <p:cNvPicPr>
            <a:picLocks noChangeAspect="1"/>
          </p:cNvPicPr>
          <p:nvPr/>
        </p:nvPicPr>
        <p:blipFill>
          <a:blip r:embed="rId4"/>
          <a:stretch>
            <a:fillRect/>
          </a:stretch>
        </p:blipFill>
        <p:spPr>
          <a:xfrm>
            <a:off x="702006" y="1473681"/>
            <a:ext cx="3888000" cy="2680263"/>
          </a:xfrm>
          <a:prstGeom prst="rect">
            <a:avLst/>
          </a:prstGeom>
        </p:spPr>
      </p:pic>
    </p:spTree>
    <p:extLst>
      <p:ext uri="{BB962C8B-B14F-4D97-AF65-F5344CB8AC3E}">
        <p14:creationId xmlns:p14="http://schemas.microsoft.com/office/powerpoint/2010/main" val="22093374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2">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5</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635896" y="1922475"/>
            <a:ext cx="4392488" cy="2336609"/>
          </a:xfrm>
          <a:prstGeom prst="rect">
            <a:avLst/>
          </a:prstGeom>
          <a:noFill/>
        </p:spPr>
        <p:txBody>
          <a:bodyPr wrap="square" lIns="100782" tIns="50391" rIns="100782" bIns="50391">
            <a:spAutoFit/>
          </a:bodyPr>
          <a:lstStyle/>
          <a:p>
            <a:pPr algn="ctr"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系 统 测 试</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71798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系统测试</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员工管理</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3" name="圆角矩形 22">
            <a:extLst>
              <a:ext uri="{FF2B5EF4-FFF2-40B4-BE49-F238E27FC236}">
                <a16:creationId xmlns:a16="http://schemas.microsoft.com/office/drawing/2014/main" id="{DB3B3055-8AF7-FD4C-BA54-79CDC55EEBA9}"/>
              </a:ext>
            </a:extLst>
          </p:cNvPr>
          <p:cNvSpPr/>
          <p:nvPr/>
        </p:nvSpPr>
        <p:spPr>
          <a:xfrm>
            <a:off x="5004048" y="1943602"/>
            <a:ext cx="3780508" cy="176427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bg1"/>
                </a:solidFill>
              </a:ln>
              <a:solidFill>
                <a:schemeClr val="bg1"/>
              </a:solidFill>
            </a:endParaRPr>
          </a:p>
        </p:txBody>
      </p:sp>
      <p:pic>
        <p:nvPicPr>
          <p:cNvPr id="3" name="图片 2">
            <a:extLst>
              <a:ext uri="{FF2B5EF4-FFF2-40B4-BE49-F238E27FC236}">
                <a16:creationId xmlns:a16="http://schemas.microsoft.com/office/drawing/2014/main" id="{69BCFA66-9C91-6142-9EFB-4B0E5354B703}"/>
              </a:ext>
            </a:extLst>
          </p:cNvPr>
          <p:cNvPicPr>
            <a:picLocks noChangeAspect="1"/>
          </p:cNvPicPr>
          <p:nvPr/>
        </p:nvPicPr>
        <p:blipFill>
          <a:blip r:embed="rId4"/>
          <a:stretch>
            <a:fillRect/>
          </a:stretch>
        </p:blipFill>
        <p:spPr>
          <a:xfrm>
            <a:off x="755903" y="1646385"/>
            <a:ext cx="3790519" cy="2362997"/>
          </a:xfrm>
          <a:prstGeom prst="rect">
            <a:avLst/>
          </a:prstGeom>
        </p:spPr>
      </p:pic>
      <p:sp>
        <p:nvSpPr>
          <p:cNvPr id="20" name="TextBox 54">
            <a:extLst>
              <a:ext uri="{FF2B5EF4-FFF2-40B4-BE49-F238E27FC236}">
                <a16:creationId xmlns:a16="http://schemas.microsoft.com/office/drawing/2014/main" id="{E8571F3D-D2F8-5B4A-8560-49824ED32378}"/>
              </a:ext>
            </a:extLst>
          </p:cNvPr>
          <p:cNvSpPr txBox="1"/>
          <p:nvPr/>
        </p:nvSpPr>
        <p:spPr>
          <a:xfrm>
            <a:off x="5220072" y="2139702"/>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通过部门和时间条件分页查询，符合条件的有</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条。当输入框值变化时，重置按钮会变为可点击状态，改变颜色。</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5" name="图片 4">
            <a:extLst>
              <a:ext uri="{FF2B5EF4-FFF2-40B4-BE49-F238E27FC236}">
                <a16:creationId xmlns:a16="http://schemas.microsoft.com/office/drawing/2014/main" id="{6C0CADFD-E08A-9D46-B748-C7E979BD99AA}"/>
              </a:ext>
            </a:extLst>
          </p:cNvPr>
          <p:cNvPicPr>
            <a:picLocks noChangeAspect="1"/>
          </p:cNvPicPr>
          <p:nvPr/>
        </p:nvPicPr>
        <p:blipFill>
          <a:blip r:embed="rId5"/>
          <a:stretch>
            <a:fillRect/>
          </a:stretch>
        </p:blipFill>
        <p:spPr>
          <a:xfrm>
            <a:off x="753261" y="1624885"/>
            <a:ext cx="3793162" cy="2462589"/>
          </a:xfrm>
          <a:prstGeom prst="rect">
            <a:avLst/>
          </a:prstGeom>
        </p:spPr>
      </p:pic>
      <p:sp>
        <p:nvSpPr>
          <p:cNvPr id="21" name="TextBox 54">
            <a:extLst>
              <a:ext uri="{FF2B5EF4-FFF2-40B4-BE49-F238E27FC236}">
                <a16:creationId xmlns:a16="http://schemas.microsoft.com/office/drawing/2014/main" id="{8B04BFDC-14B2-2F48-A5C0-A798D694FF33}"/>
              </a:ext>
            </a:extLst>
          </p:cNvPr>
          <p:cNvSpPr txBox="1"/>
          <p:nvPr/>
        </p:nvSpPr>
        <p:spPr>
          <a:xfrm>
            <a:off x="5220072" y="2596115"/>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在添加员工的模态框录入信息后，点击保存按钮，新增的员工会展示在列表中最上方。</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6" name="图片 5">
            <a:extLst>
              <a:ext uri="{FF2B5EF4-FFF2-40B4-BE49-F238E27FC236}">
                <a16:creationId xmlns:a16="http://schemas.microsoft.com/office/drawing/2014/main" id="{FE183E8F-1695-274E-B2A6-E4905F2014CD}"/>
              </a:ext>
            </a:extLst>
          </p:cNvPr>
          <p:cNvPicPr>
            <a:picLocks noChangeAspect="1"/>
          </p:cNvPicPr>
          <p:nvPr/>
        </p:nvPicPr>
        <p:blipFill>
          <a:blip r:embed="rId6"/>
          <a:stretch>
            <a:fillRect/>
          </a:stretch>
        </p:blipFill>
        <p:spPr>
          <a:xfrm>
            <a:off x="753261" y="1613731"/>
            <a:ext cx="3827101" cy="2473743"/>
          </a:xfrm>
          <a:prstGeom prst="rect">
            <a:avLst/>
          </a:prstGeom>
        </p:spPr>
      </p:pic>
      <p:pic>
        <p:nvPicPr>
          <p:cNvPr id="9" name="图片 8">
            <a:extLst>
              <a:ext uri="{FF2B5EF4-FFF2-40B4-BE49-F238E27FC236}">
                <a16:creationId xmlns:a16="http://schemas.microsoft.com/office/drawing/2014/main" id="{25A84186-7DDA-7742-8004-98686F8DA213}"/>
              </a:ext>
            </a:extLst>
          </p:cNvPr>
          <p:cNvPicPr>
            <a:picLocks noChangeAspect="1"/>
          </p:cNvPicPr>
          <p:nvPr/>
        </p:nvPicPr>
        <p:blipFill>
          <a:blip r:embed="rId7"/>
          <a:stretch>
            <a:fillRect/>
          </a:stretch>
        </p:blipFill>
        <p:spPr>
          <a:xfrm>
            <a:off x="753261" y="1629722"/>
            <a:ext cx="3827101" cy="2457751"/>
          </a:xfrm>
          <a:prstGeom prst="rect">
            <a:avLst/>
          </a:prstGeom>
        </p:spPr>
      </p:pic>
      <p:sp>
        <p:nvSpPr>
          <p:cNvPr id="25" name="TextBox 54">
            <a:extLst>
              <a:ext uri="{FF2B5EF4-FFF2-40B4-BE49-F238E27FC236}">
                <a16:creationId xmlns:a16="http://schemas.microsoft.com/office/drawing/2014/main" id="{4A9B4683-E628-1C41-B927-A8022D947A49}"/>
              </a:ext>
            </a:extLst>
          </p:cNvPr>
          <p:cNvSpPr txBox="1"/>
          <p:nvPr/>
        </p:nvSpPr>
        <p:spPr>
          <a:xfrm>
            <a:off x="5220072" y="3072863"/>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删除刚添加的记录，数据会从列表中删除掉，总记录数变为</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7.</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10" name="图片 9">
            <a:extLst>
              <a:ext uri="{FF2B5EF4-FFF2-40B4-BE49-F238E27FC236}">
                <a16:creationId xmlns:a16="http://schemas.microsoft.com/office/drawing/2014/main" id="{044EB708-DB49-8747-948B-C500DC2B1795}"/>
              </a:ext>
            </a:extLst>
          </p:cNvPr>
          <p:cNvPicPr>
            <a:picLocks noChangeAspect="1"/>
          </p:cNvPicPr>
          <p:nvPr/>
        </p:nvPicPr>
        <p:blipFill>
          <a:blip r:embed="rId8"/>
          <a:stretch>
            <a:fillRect/>
          </a:stretch>
        </p:blipFill>
        <p:spPr>
          <a:xfrm>
            <a:off x="720000" y="1621177"/>
            <a:ext cx="3852000" cy="2450885"/>
          </a:xfrm>
          <a:prstGeom prst="rect">
            <a:avLst/>
          </a:prstGeom>
        </p:spPr>
      </p:pic>
    </p:spTree>
    <p:extLst>
      <p:ext uri="{BB962C8B-B14F-4D97-AF65-F5344CB8AC3E}">
        <p14:creationId xmlns:p14="http://schemas.microsoft.com/office/powerpoint/2010/main" val="29635894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2" presetClass="entr" presetSubtype="2" decel="533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2" presetClass="entr" presetSubtype="2" decel="5330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2" presetClass="entr" presetSubtype="2" decel="5330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1+#ppt_w/2"/>
                                          </p:val>
                                        </p:tav>
                                        <p:tav tm="100000">
                                          <p:val>
                                            <p:strVal val="#ppt_x"/>
                                          </p:val>
                                        </p:tav>
                                      </p:tavLst>
                                    </p:anim>
                                    <p:anim calcmode="lin" valueType="num">
                                      <p:cBhvr additive="base">
                                        <p:cTn id="36" dur="7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21"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系统测试</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库存管理</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3" name="圆角矩形 22">
            <a:extLst>
              <a:ext uri="{FF2B5EF4-FFF2-40B4-BE49-F238E27FC236}">
                <a16:creationId xmlns:a16="http://schemas.microsoft.com/office/drawing/2014/main" id="{DB3B3055-8AF7-FD4C-BA54-79CDC55EEBA9}"/>
              </a:ext>
            </a:extLst>
          </p:cNvPr>
          <p:cNvSpPr/>
          <p:nvPr/>
        </p:nvSpPr>
        <p:spPr>
          <a:xfrm>
            <a:off x="5004048" y="1943602"/>
            <a:ext cx="3780508" cy="176427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bg1"/>
                </a:solidFill>
              </a:ln>
              <a:solidFill>
                <a:schemeClr val="bg1"/>
              </a:solidFill>
            </a:endParaRPr>
          </a:p>
        </p:txBody>
      </p:sp>
      <p:sp>
        <p:nvSpPr>
          <p:cNvPr id="20" name="TextBox 54">
            <a:extLst>
              <a:ext uri="{FF2B5EF4-FFF2-40B4-BE49-F238E27FC236}">
                <a16:creationId xmlns:a16="http://schemas.microsoft.com/office/drawing/2014/main" id="{E8571F3D-D2F8-5B4A-8560-49824ED32378}"/>
              </a:ext>
            </a:extLst>
          </p:cNvPr>
          <p:cNvSpPr txBox="1"/>
          <p:nvPr/>
        </p:nvSpPr>
        <p:spPr>
          <a:xfrm>
            <a:off x="5220072" y="2139702"/>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库存管理列表，通过商品名称查询库存量，输入框没有值时重置按钮置灰不可点击。</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2" name="图片 1">
            <a:extLst>
              <a:ext uri="{FF2B5EF4-FFF2-40B4-BE49-F238E27FC236}">
                <a16:creationId xmlns:a16="http://schemas.microsoft.com/office/drawing/2014/main" id="{63598DDD-F452-8D42-821C-FBDA5726D488}"/>
              </a:ext>
            </a:extLst>
          </p:cNvPr>
          <p:cNvPicPr>
            <a:picLocks noChangeAspect="1"/>
          </p:cNvPicPr>
          <p:nvPr/>
        </p:nvPicPr>
        <p:blipFill>
          <a:blip r:embed="rId4"/>
          <a:stretch>
            <a:fillRect/>
          </a:stretch>
        </p:blipFill>
        <p:spPr>
          <a:xfrm>
            <a:off x="707166" y="1642104"/>
            <a:ext cx="3841232" cy="2380031"/>
          </a:xfrm>
          <a:prstGeom prst="rect">
            <a:avLst/>
          </a:prstGeom>
        </p:spPr>
      </p:pic>
      <p:pic>
        <p:nvPicPr>
          <p:cNvPr id="4" name="图片 3">
            <a:extLst>
              <a:ext uri="{FF2B5EF4-FFF2-40B4-BE49-F238E27FC236}">
                <a16:creationId xmlns:a16="http://schemas.microsoft.com/office/drawing/2014/main" id="{1E52BBF7-3C7E-5440-8B45-4F0774AA4833}"/>
              </a:ext>
            </a:extLst>
          </p:cNvPr>
          <p:cNvPicPr>
            <a:picLocks noChangeAspect="1"/>
          </p:cNvPicPr>
          <p:nvPr/>
        </p:nvPicPr>
        <p:blipFill>
          <a:blip r:embed="rId5"/>
          <a:stretch>
            <a:fillRect/>
          </a:stretch>
        </p:blipFill>
        <p:spPr>
          <a:xfrm>
            <a:off x="699807" y="1611175"/>
            <a:ext cx="3863752" cy="2410960"/>
          </a:xfrm>
          <a:prstGeom prst="rect">
            <a:avLst/>
          </a:prstGeom>
        </p:spPr>
      </p:pic>
      <p:sp>
        <p:nvSpPr>
          <p:cNvPr id="24" name="TextBox 54">
            <a:extLst>
              <a:ext uri="{FF2B5EF4-FFF2-40B4-BE49-F238E27FC236}">
                <a16:creationId xmlns:a16="http://schemas.microsoft.com/office/drawing/2014/main" id="{4E1B6E44-8995-B848-B60D-6A34ED2C85FA}"/>
              </a:ext>
            </a:extLst>
          </p:cNvPr>
          <p:cNvSpPr txBox="1"/>
          <p:nvPr/>
        </p:nvSpPr>
        <p:spPr>
          <a:xfrm>
            <a:off x="5220072" y="2573039"/>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输入框输入名称后，重置按钮取消置灰变为可点击状态，点击查询按钮查询出商品目前库存量。</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22" name="图片 21">
            <a:extLst>
              <a:ext uri="{FF2B5EF4-FFF2-40B4-BE49-F238E27FC236}">
                <a16:creationId xmlns:a16="http://schemas.microsoft.com/office/drawing/2014/main" id="{FD979B08-E238-CB42-B74D-B5AE13B8A43F}"/>
              </a:ext>
            </a:extLst>
          </p:cNvPr>
          <p:cNvPicPr>
            <a:picLocks noChangeAspect="1"/>
          </p:cNvPicPr>
          <p:nvPr/>
        </p:nvPicPr>
        <p:blipFill>
          <a:blip r:embed="rId6"/>
          <a:stretch>
            <a:fillRect/>
          </a:stretch>
        </p:blipFill>
        <p:spPr>
          <a:xfrm>
            <a:off x="689360" y="1591806"/>
            <a:ext cx="3888000" cy="2430329"/>
          </a:xfrm>
          <a:prstGeom prst="rect">
            <a:avLst/>
          </a:prstGeom>
        </p:spPr>
      </p:pic>
      <p:sp>
        <p:nvSpPr>
          <p:cNvPr id="26" name="TextBox 54">
            <a:extLst>
              <a:ext uri="{FF2B5EF4-FFF2-40B4-BE49-F238E27FC236}">
                <a16:creationId xmlns:a16="http://schemas.microsoft.com/office/drawing/2014/main" id="{EA1A6BBC-476B-BC4A-AC34-3764C970E418}"/>
              </a:ext>
            </a:extLst>
          </p:cNvPr>
          <p:cNvSpPr txBox="1"/>
          <p:nvPr/>
        </p:nvSpPr>
        <p:spPr>
          <a:xfrm>
            <a:off x="5220072" y="3055413"/>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点击重置按钮后按钮变为初始状态，分页查询展示所有数据。</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38622019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2" presetClass="entr" presetSubtype="2" decel="533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2" presetClass="entr" presetSubtype="2" decel="533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1+#ppt_w/2"/>
                                          </p:val>
                                        </p:tav>
                                        <p:tav tm="100000">
                                          <p:val>
                                            <p:strVal val="#ppt_x"/>
                                          </p:val>
                                        </p:tav>
                                      </p:tavLst>
                                    </p:anim>
                                    <p:anim calcmode="lin" valueType="num">
                                      <p:cBhvr additive="base">
                                        <p:cTn id="24" dur="7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2" presetClass="entr" presetSubtype="2" decel="5330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1+#ppt_w/2"/>
                                          </p:val>
                                        </p:tav>
                                        <p:tav tm="100000">
                                          <p:val>
                                            <p:strVal val="#ppt_x"/>
                                          </p:val>
                                        </p:tav>
                                      </p:tavLst>
                                    </p:anim>
                                    <p:anim calcmode="lin" valueType="num">
                                      <p:cBhvr additive="base">
                                        <p:cTn id="32"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2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324834-519C-3645-8660-34B5B8A26188}"/>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327484A2-EBF1-424F-BABC-3C32B4B779B1}"/>
              </a:ext>
            </a:extLst>
          </p:cNvPr>
          <p:cNvSpPr txBox="1"/>
          <p:nvPr/>
        </p:nvSpPr>
        <p:spPr>
          <a:xfrm>
            <a:off x="462835" y="195486"/>
            <a:ext cx="3749125"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系统测试</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入库记录</a:t>
            </a:r>
          </a:p>
        </p:txBody>
      </p:sp>
      <p:grpSp>
        <p:nvGrpSpPr>
          <p:cNvPr id="11" name="组合 10">
            <a:extLst>
              <a:ext uri="{FF2B5EF4-FFF2-40B4-BE49-F238E27FC236}">
                <a16:creationId xmlns:a16="http://schemas.microsoft.com/office/drawing/2014/main" id="{B80A04F6-AD28-6B49-AD5E-DFEFB6AA4A3B}"/>
              </a:ext>
            </a:extLst>
          </p:cNvPr>
          <p:cNvGrpSpPr/>
          <p:nvPr/>
        </p:nvGrpSpPr>
        <p:grpSpPr>
          <a:xfrm>
            <a:off x="107504" y="1419622"/>
            <a:ext cx="5040560" cy="2877074"/>
            <a:chOff x="345504" y="1787852"/>
            <a:chExt cx="5750496" cy="3282295"/>
          </a:xfrm>
        </p:grpSpPr>
        <p:grpSp>
          <p:nvGrpSpPr>
            <p:cNvPr id="12" name="组合 11">
              <a:extLst>
                <a:ext uri="{FF2B5EF4-FFF2-40B4-BE49-F238E27FC236}">
                  <a16:creationId xmlns:a16="http://schemas.microsoft.com/office/drawing/2014/main" id="{56BD538D-6DDC-014A-9B42-3ED40188FAE3}"/>
                </a:ext>
              </a:extLst>
            </p:cNvPr>
            <p:cNvGrpSpPr>
              <a:grpSpLocks/>
            </p:cNvGrpSpPr>
            <p:nvPr/>
          </p:nvGrpSpPr>
          <p:grpSpPr bwMode="auto">
            <a:xfrm>
              <a:off x="345504" y="1787852"/>
              <a:ext cx="5750496" cy="3282295"/>
              <a:chOff x="8540751" y="4843463"/>
              <a:chExt cx="8012112" cy="4562475"/>
            </a:xfrm>
            <a:effectLst/>
          </p:grpSpPr>
          <p:sp>
            <p:nvSpPr>
              <p:cNvPr id="14" name="任意多边形: 形状 18">
                <a:extLst>
                  <a:ext uri="{FF2B5EF4-FFF2-40B4-BE49-F238E27FC236}">
                    <a16:creationId xmlns:a16="http://schemas.microsoft.com/office/drawing/2014/main" id="{9E9DEEFE-1CD6-5744-8DA0-0DD5AC2D1DB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5" name="任意多边形: 形状 19">
                <a:extLst>
                  <a:ext uri="{FF2B5EF4-FFF2-40B4-BE49-F238E27FC236}">
                    <a16:creationId xmlns:a16="http://schemas.microsoft.com/office/drawing/2014/main" id="{23504D98-9D00-AC4D-B812-C282726CB172}"/>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6" name="任意多边形: 形状 20">
                <a:extLst>
                  <a:ext uri="{FF2B5EF4-FFF2-40B4-BE49-F238E27FC236}">
                    <a16:creationId xmlns:a16="http://schemas.microsoft.com/office/drawing/2014/main" id="{8E572BAE-D462-4E46-88BA-7E4A8FCDCDE2}"/>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mn-lt"/>
                  <a:ea typeface="+mn-ea"/>
                  <a:cs typeface="+mn-ea"/>
                  <a:sym typeface="+mn-lt"/>
                </a:endParaRPr>
              </a:p>
            </p:txBody>
          </p:sp>
          <p:sp>
            <p:nvSpPr>
              <p:cNvPr id="17" name="任意多边形: 形状 21">
                <a:extLst>
                  <a:ext uri="{FF2B5EF4-FFF2-40B4-BE49-F238E27FC236}">
                    <a16:creationId xmlns:a16="http://schemas.microsoft.com/office/drawing/2014/main" id="{65D1A75D-D992-7F49-B29B-967A38F875BF}"/>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8" name="任意多边形: 形状 22">
                <a:extLst>
                  <a:ext uri="{FF2B5EF4-FFF2-40B4-BE49-F238E27FC236}">
                    <a16:creationId xmlns:a16="http://schemas.microsoft.com/office/drawing/2014/main" id="{053EF85C-41E5-F44E-8C51-AE68C804AB3D}"/>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sp>
            <p:nvSpPr>
              <p:cNvPr id="19" name="任意多边形: 形状 23">
                <a:extLst>
                  <a:ext uri="{FF2B5EF4-FFF2-40B4-BE49-F238E27FC236}">
                    <a16:creationId xmlns:a16="http://schemas.microsoft.com/office/drawing/2014/main" id="{0733188B-7485-644D-8036-357A61CF80F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a:latin typeface="+mn-lt"/>
                  <a:ea typeface="+mn-ea"/>
                  <a:cs typeface="+mn-ea"/>
                  <a:sym typeface="+mn-lt"/>
                </a:endParaRPr>
              </a:p>
            </p:txBody>
          </p:sp>
        </p:grpSp>
        <p:sp>
          <p:nvSpPr>
            <p:cNvPr id="13" name="矩形 12">
              <a:extLst>
                <a:ext uri="{FF2B5EF4-FFF2-40B4-BE49-F238E27FC236}">
                  <a16:creationId xmlns:a16="http://schemas.microsoft.com/office/drawing/2014/main" id="{97ACEDFC-AC6C-3747-B792-CC9DB3CBC198}"/>
                </a:ext>
              </a:extLst>
            </p:cNvPr>
            <p:cNvSpPr/>
            <p:nvPr/>
          </p:nvSpPr>
          <p:spPr>
            <a:xfrm>
              <a:off x="1085227" y="2041661"/>
              <a:ext cx="4271050" cy="270070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3" name="圆角矩形 22">
            <a:extLst>
              <a:ext uri="{FF2B5EF4-FFF2-40B4-BE49-F238E27FC236}">
                <a16:creationId xmlns:a16="http://schemas.microsoft.com/office/drawing/2014/main" id="{DB3B3055-8AF7-FD4C-BA54-79CDC55EEBA9}"/>
              </a:ext>
            </a:extLst>
          </p:cNvPr>
          <p:cNvSpPr/>
          <p:nvPr/>
        </p:nvSpPr>
        <p:spPr>
          <a:xfrm>
            <a:off x="5022006" y="1773239"/>
            <a:ext cx="3780508" cy="1764274"/>
          </a:xfrm>
          <a:prstGeom prst="roundRect">
            <a:avLst/>
          </a:prstGeom>
          <a:solidFill>
            <a:srgbClr val="585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bg1"/>
                </a:solidFill>
              </a:ln>
              <a:solidFill>
                <a:schemeClr val="bg1"/>
              </a:solidFill>
            </a:endParaRPr>
          </a:p>
        </p:txBody>
      </p:sp>
      <p:sp>
        <p:nvSpPr>
          <p:cNvPr id="20" name="TextBox 54">
            <a:extLst>
              <a:ext uri="{FF2B5EF4-FFF2-40B4-BE49-F238E27FC236}">
                <a16:creationId xmlns:a16="http://schemas.microsoft.com/office/drawing/2014/main" id="{E8571F3D-D2F8-5B4A-8560-49824ED32378}"/>
              </a:ext>
            </a:extLst>
          </p:cNvPr>
          <p:cNvSpPr txBox="1"/>
          <p:nvPr/>
        </p:nvSpPr>
        <p:spPr>
          <a:xfrm>
            <a:off x="5220072" y="1995686"/>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入库记录查询列表，只查询</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status</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为</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的记录，每页展示</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5</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条记录。</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3" name="图片 2">
            <a:extLst>
              <a:ext uri="{FF2B5EF4-FFF2-40B4-BE49-F238E27FC236}">
                <a16:creationId xmlns:a16="http://schemas.microsoft.com/office/drawing/2014/main" id="{536828F3-6AB3-594E-BFD8-76233B4447E0}"/>
              </a:ext>
            </a:extLst>
          </p:cNvPr>
          <p:cNvPicPr>
            <a:picLocks noChangeAspect="1"/>
          </p:cNvPicPr>
          <p:nvPr/>
        </p:nvPicPr>
        <p:blipFill>
          <a:blip r:embed="rId4"/>
          <a:stretch>
            <a:fillRect/>
          </a:stretch>
        </p:blipFill>
        <p:spPr>
          <a:xfrm>
            <a:off x="683569" y="1630063"/>
            <a:ext cx="3928246" cy="2400838"/>
          </a:xfrm>
          <a:prstGeom prst="rect">
            <a:avLst/>
          </a:prstGeom>
        </p:spPr>
      </p:pic>
      <p:pic>
        <p:nvPicPr>
          <p:cNvPr id="5" name="图片 4">
            <a:extLst>
              <a:ext uri="{FF2B5EF4-FFF2-40B4-BE49-F238E27FC236}">
                <a16:creationId xmlns:a16="http://schemas.microsoft.com/office/drawing/2014/main" id="{D4454748-8074-D64D-B038-EC4A3072E943}"/>
              </a:ext>
            </a:extLst>
          </p:cNvPr>
          <p:cNvPicPr>
            <a:picLocks noChangeAspect="1"/>
          </p:cNvPicPr>
          <p:nvPr/>
        </p:nvPicPr>
        <p:blipFill>
          <a:blip r:embed="rId5"/>
          <a:stretch>
            <a:fillRect/>
          </a:stretch>
        </p:blipFill>
        <p:spPr>
          <a:xfrm>
            <a:off x="683570" y="1635309"/>
            <a:ext cx="3920690" cy="2448609"/>
          </a:xfrm>
          <a:prstGeom prst="rect">
            <a:avLst/>
          </a:prstGeom>
        </p:spPr>
      </p:pic>
      <p:sp>
        <p:nvSpPr>
          <p:cNvPr id="25" name="TextBox 54">
            <a:extLst>
              <a:ext uri="{FF2B5EF4-FFF2-40B4-BE49-F238E27FC236}">
                <a16:creationId xmlns:a16="http://schemas.microsoft.com/office/drawing/2014/main" id="{3AC1BC34-4711-0B42-A575-3ED9FA8BCD37}"/>
              </a:ext>
            </a:extLst>
          </p:cNvPr>
          <p:cNvSpPr txBox="1"/>
          <p:nvPr/>
        </p:nvSpPr>
        <p:spPr>
          <a:xfrm>
            <a:off x="5230699" y="2437881"/>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修改入库量，输入框进行了基本的验证，点击对号会提示修改成功，入库量由</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9</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变为</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5</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6" name="图片 5">
            <a:extLst>
              <a:ext uri="{FF2B5EF4-FFF2-40B4-BE49-F238E27FC236}">
                <a16:creationId xmlns:a16="http://schemas.microsoft.com/office/drawing/2014/main" id="{35106B52-268D-BA44-B3B0-C0A0C5B0569A}"/>
              </a:ext>
            </a:extLst>
          </p:cNvPr>
          <p:cNvPicPr>
            <a:picLocks noChangeAspect="1"/>
          </p:cNvPicPr>
          <p:nvPr/>
        </p:nvPicPr>
        <p:blipFill>
          <a:blip r:embed="rId6"/>
          <a:stretch>
            <a:fillRect/>
          </a:stretch>
        </p:blipFill>
        <p:spPr>
          <a:xfrm>
            <a:off x="683569" y="1563638"/>
            <a:ext cx="3924000" cy="2502823"/>
          </a:xfrm>
          <a:prstGeom prst="rect">
            <a:avLst/>
          </a:prstGeom>
        </p:spPr>
      </p:pic>
      <p:pic>
        <p:nvPicPr>
          <p:cNvPr id="10" name="图片 9">
            <a:extLst>
              <a:ext uri="{FF2B5EF4-FFF2-40B4-BE49-F238E27FC236}">
                <a16:creationId xmlns:a16="http://schemas.microsoft.com/office/drawing/2014/main" id="{9AE4A2C3-1191-7B4E-A426-24CD461A6543}"/>
              </a:ext>
            </a:extLst>
          </p:cNvPr>
          <p:cNvPicPr>
            <a:picLocks noChangeAspect="1"/>
          </p:cNvPicPr>
          <p:nvPr/>
        </p:nvPicPr>
        <p:blipFill>
          <a:blip r:embed="rId7"/>
          <a:stretch>
            <a:fillRect/>
          </a:stretch>
        </p:blipFill>
        <p:spPr>
          <a:xfrm>
            <a:off x="678762" y="1556648"/>
            <a:ext cx="3924000" cy="2502822"/>
          </a:xfrm>
          <a:prstGeom prst="rect">
            <a:avLst/>
          </a:prstGeom>
        </p:spPr>
      </p:pic>
      <p:pic>
        <p:nvPicPr>
          <p:cNvPr id="21" name="图片 20">
            <a:extLst>
              <a:ext uri="{FF2B5EF4-FFF2-40B4-BE49-F238E27FC236}">
                <a16:creationId xmlns:a16="http://schemas.microsoft.com/office/drawing/2014/main" id="{88A4310C-DA5B-DF47-A79B-61F2B6110E6D}"/>
              </a:ext>
            </a:extLst>
          </p:cNvPr>
          <p:cNvPicPr>
            <a:picLocks noChangeAspect="1"/>
          </p:cNvPicPr>
          <p:nvPr/>
        </p:nvPicPr>
        <p:blipFill>
          <a:blip r:embed="rId8"/>
          <a:stretch>
            <a:fillRect/>
          </a:stretch>
        </p:blipFill>
        <p:spPr>
          <a:xfrm>
            <a:off x="675307" y="1570784"/>
            <a:ext cx="3920690" cy="2543624"/>
          </a:xfrm>
          <a:prstGeom prst="rect">
            <a:avLst/>
          </a:prstGeom>
        </p:spPr>
      </p:pic>
      <p:sp>
        <p:nvSpPr>
          <p:cNvPr id="27" name="TextBox 54">
            <a:extLst>
              <a:ext uri="{FF2B5EF4-FFF2-40B4-BE49-F238E27FC236}">
                <a16:creationId xmlns:a16="http://schemas.microsoft.com/office/drawing/2014/main" id="{DCA50A23-7250-5842-B279-5CAC8707999C}"/>
              </a:ext>
            </a:extLst>
          </p:cNvPr>
          <p:cNvSpPr txBox="1"/>
          <p:nvPr/>
        </p:nvSpPr>
        <p:spPr>
          <a:xfrm>
            <a:off x="5237421" y="2859613"/>
            <a:ext cx="3384376" cy="43499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点击对应的删除按钮删除记录，点击确认后商品会在数据库中将</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status</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改为</a:t>
            </a:r>
            <a:r>
              <a:rPr lang="en-US" altLang="zh-CN"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0</a:t>
            </a:r>
            <a:r>
              <a:rPr lang="zh-CN" altLang="en-US"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不可用状态，数据不在展示在页面中。</a:t>
            </a:r>
            <a:endParaRPr lang="en-US" altLang="zh-CN" b="1" kern="0"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28" name="图片 27">
            <a:extLst>
              <a:ext uri="{FF2B5EF4-FFF2-40B4-BE49-F238E27FC236}">
                <a16:creationId xmlns:a16="http://schemas.microsoft.com/office/drawing/2014/main" id="{5420BE2A-E4B2-8F4D-BB23-8AEED6F2E9EA}"/>
              </a:ext>
            </a:extLst>
          </p:cNvPr>
          <p:cNvPicPr>
            <a:picLocks noChangeAspect="1"/>
          </p:cNvPicPr>
          <p:nvPr/>
        </p:nvPicPr>
        <p:blipFill>
          <a:blip r:embed="rId9"/>
          <a:stretch>
            <a:fillRect/>
          </a:stretch>
        </p:blipFill>
        <p:spPr>
          <a:xfrm>
            <a:off x="671214" y="1549657"/>
            <a:ext cx="3928238" cy="2534261"/>
          </a:xfrm>
          <a:prstGeom prst="rect">
            <a:avLst/>
          </a:prstGeom>
        </p:spPr>
      </p:pic>
      <p:pic>
        <p:nvPicPr>
          <p:cNvPr id="29" name="图片 28">
            <a:extLst>
              <a:ext uri="{FF2B5EF4-FFF2-40B4-BE49-F238E27FC236}">
                <a16:creationId xmlns:a16="http://schemas.microsoft.com/office/drawing/2014/main" id="{268D1559-EA84-0A4D-859A-6BBAE4CEE69A}"/>
              </a:ext>
            </a:extLst>
          </p:cNvPr>
          <p:cNvPicPr>
            <a:picLocks noChangeAspect="1"/>
          </p:cNvPicPr>
          <p:nvPr/>
        </p:nvPicPr>
        <p:blipFill>
          <a:blip r:embed="rId10"/>
          <a:stretch>
            <a:fillRect/>
          </a:stretch>
        </p:blipFill>
        <p:spPr>
          <a:xfrm>
            <a:off x="683568" y="1542704"/>
            <a:ext cx="3943539" cy="2571703"/>
          </a:xfrm>
          <a:prstGeom prst="rect">
            <a:avLst/>
          </a:prstGeom>
        </p:spPr>
      </p:pic>
    </p:spTree>
    <p:extLst>
      <p:ext uri="{BB962C8B-B14F-4D97-AF65-F5344CB8AC3E}">
        <p14:creationId xmlns:p14="http://schemas.microsoft.com/office/powerpoint/2010/main" val="22038281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2" presetClass="entr" presetSubtype="2" decel="533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2" presetClass="entr" presetSubtype="2" decel="5330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1+#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2" presetClass="entr" presetSubtype="2" decel="533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750" fill="hold"/>
                                        <p:tgtEl>
                                          <p:spTgt spid="27"/>
                                        </p:tgtEl>
                                        <p:attrNameLst>
                                          <p:attrName>ppt_x</p:attrName>
                                        </p:attrNameLst>
                                      </p:cBhvr>
                                      <p:tavLst>
                                        <p:tav tm="0">
                                          <p:val>
                                            <p:strVal val="1+#ppt_w/2"/>
                                          </p:val>
                                        </p:tav>
                                        <p:tav tm="100000">
                                          <p:val>
                                            <p:strVal val="#ppt_x"/>
                                          </p:val>
                                        </p:tav>
                                      </p:tavLst>
                                    </p:anim>
                                    <p:anim calcmode="lin" valueType="num">
                                      <p:cBhvr additive="base">
                                        <p:cTn id="40"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F4597230-989E-DD44-B6CE-E8E8715AC4D5}"/>
              </a:ext>
            </a:extLst>
          </p:cNvPr>
          <p:cNvSpPr/>
          <p:nvPr/>
        </p:nvSpPr>
        <p:spPr>
          <a:xfrm>
            <a:off x="4572000" y="0"/>
            <a:ext cx="4572000" cy="5143500"/>
          </a:xfrm>
          <a:prstGeom prst="rect">
            <a:avLst/>
          </a:prstGeom>
          <a:solidFill>
            <a:schemeClr val="bg2">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Freeform 5">
            <a:extLst>
              <a:ext uri="{FF2B5EF4-FFF2-40B4-BE49-F238E27FC236}">
                <a16:creationId xmlns:a16="http://schemas.microsoft.com/office/drawing/2014/main" id="{C171A68F-CB2E-5C46-9E15-09385E12DC8B}"/>
              </a:ext>
            </a:extLst>
          </p:cNvPr>
          <p:cNvSpPr>
            <a:spLocks/>
          </p:cNvSpPr>
          <p:nvPr/>
        </p:nvSpPr>
        <p:spPr bwMode="auto">
          <a:xfrm>
            <a:off x="1502851" y="1779662"/>
            <a:ext cx="1294875" cy="1472446"/>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矩形 2">
            <a:extLst>
              <a:ext uri="{FF2B5EF4-FFF2-40B4-BE49-F238E27FC236}">
                <a16:creationId xmlns:a16="http://schemas.microsoft.com/office/drawing/2014/main" id="{D57A8985-8CE0-E843-AA72-1548C10AC0CF}"/>
              </a:ext>
            </a:extLst>
          </p:cNvPr>
          <p:cNvSpPr/>
          <p:nvPr/>
        </p:nvSpPr>
        <p:spPr>
          <a:xfrm>
            <a:off x="4986225" y="987574"/>
            <a:ext cx="3546215" cy="591957"/>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01 .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绪  论</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B401173E-9AF2-7547-B769-AAB102AFDB48}"/>
              </a:ext>
            </a:extLst>
          </p:cNvPr>
          <p:cNvSpPr/>
          <p:nvPr/>
        </p:nvSpPr>
        <p:spPr>
          <a:xfrm>
            <a:off x="4986225" y="1434414"/>
            <a:ext cx="2913447" cy="591957"/>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02 .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需求分析</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5D5F3CF8-98A4-AB4C-BA53-EF4B61D73589}"/>
              </a:ext>
            </a:extLst>
          </p:cNvPr>
          <p:cNvSpPr/>
          <p:nvPr/>
        </p:nvSpPr>
        <p:spPr>
          <a:xfrm>
            <a:off x="4997377" y="1862260"/>
            <a:ext cx="3240358" cy="591957"/>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03 .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系统总体设计</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C9ECE11C-F6DA-BA41-9D34-11B3B15D3734}"/>
              </a:ext>
            </a:extLst>
          </p:cNvPr>
          <p:cNvSpPr/>
          <p:nvPr/>
        </p:nvSpPr>
        <p:spPr>
          <a:xfrm>
            <a:off x="4986225" y="2336881"/>
            <a:ext cx="3087572" cy="591957"/>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04 .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系统详细设计</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7" name="Freeform 5">
            <a:extLst>
              <a:ext uri="{FF2B5EF4-FFF2-40B4-BE49-F238E27FC236}">
                <a16:creationId xmlns:a16="http://schemas.microsoft.com/office/drawing/2014/main" id="{8A192FC8-6D8F-384C-B3B0-07DED1629170}"/>
              </a:ext>
            </a:extLst>
          </p:cNvPr>
          <p:cNvSpPr>
            <a:spLocks/>
          </p:cNvSpPr>
          <p:nvPr/>
        </p:nvSpPr>
        <p:spPr bwMode="auto">
          <a:xfrm>
            <a:off x="1403649" y="2139280"/>
            <a:ext cx="1294875" cy="1472446"/>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TextBox 59">
            <a:extLst>
              <a:ext uri="{FF2B5EF4-FFF2-40B4-BE49-F238E27FC236}">
                <a16:creationId xmlns:a16="http://schemas.microsoft.com/office/drawing/2014/main" id="{59FB5E8F-5522-A449-96EE-884348979997}"/>
              </a:ext>
            </a:extLst>
          </p:cNvPr>
          <p:cNvSpPr txBox="1">
            <a:spLocks noChangeArrowheads="1"/>
          </p:cNvSpPr>
          <p:nvPr/>
        </p:nvSpPr>
        <p:spPr bwMode="auto">
          <a:xfrm flipH="1">
            <a:off x="1346033" y="2571750"/>
            <a:ext cx="1391252" cy="623248"/>
          </a:xfrm>
          <a:prstGeom prst="rect">
            <a:avLst/>
          </a:prstGeom>
          <a:noFill/>
          <a:ln>
            <a:noFill/>
          </a:ln>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000" b="1" kern="0" dirty="0">
                <a:solidFill>
                  <a:schemeClr val="bg1"/>
                </a:solidFill>
                <a:latin typeface="方正兰亭超细黑简体" pitchFamily="2" charset="-122"/>
                <a:ea typeface="方正兰亭超细黑简体" pitchFamily="2" charset="-122"/>
              </a:rPr>
              <a:t>目录</a:t>
            </a:r>
            <a:endParaRPr lang="en-US" altLang="zh-CN" sz="2000" b="1" kern="0" dirty="0">
              <a:solidFill>
                <a:schemeClr val="bg1"/>
              </a:solidFill>
              <a:latin typeface="方正兰亭超细黑简体" pitchFamily="2" charset="-122"/>
              <a:ea typeface="方正兰亭超细黑简体" pitchFamily="2" charset="-122"/>
            </a:endParaRPr>
          </a:p>
          <a:p>
            <a:pPr algn="ctr">
              <a:defRPr/>
            </a:pPr>
            <a:r>
              <a:rPr lang="en-US" altLang="zh-CN" sz="1600" b="1" kern="0" dirty="0">
                <a:solidFill>
                  <a:schemeClr val="bg1"/>
                </a:solidFill>
                <a:latin typeface="方正兰亭超细黑简体" pitchFamily="2" charset="-122"/>
                <a:ea typeface="方正兰亭超细黑简体" pitchFamily="2" charset="-122"/>
              </a:rPr>
              <a:t>CONTENTS</a:t>
            </a:r>
            <a:endParaRPr lang="en-US" altLang="ko-KR" sz="1600" b="1" kern="0" dirty="0">
              <a:solidFill>
                <a:schemeClr val="bg1"/>
              </a:solidFill>
              <a:latin typeface="方正兰亭超细黑简体" pitchFamily="2" charset="-122"/>
              <a:ea typeface="方正兰亭超细黑简体" pitchFamily="2" charset="-122"/>
            </a:endParaRPr>
          </a:p>
        </p:txBody>
      </p:sp>
      <p:sp>
        <p:nvSpPr>
          <p:cNvPr id="9" name="矩形 8">
            <a:extLst>
              <a:ext uri="{FF2B5EF4-FFF2-40B4-BE49-F238E27FC236}">
                <a16:creationId xmlns:a16="http://schemas.microsoft.com/office/drawing/2014/main" id="{53BB7B7D-D384-1348-8654-9C6C400A41C1}"/>
              </a:ext>
            </a:extLst>
          </p:cNvPr>
          <p:cNvSpPr/>
          <p:nvPr/>
        </p:nvSpPr>
        <p:spPr>
          <a:xfrm>
            <a:off x="4991180" y="2806909"/>
            <a:ext cx="3087572" cy="591893"/>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05 .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系统测试</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027E0B65-3C58-3444-90E0-12F0011CDC28}"/>
              </a:ext>
            </a:extLst>
          </p:cNvPr>
          <p:cNvSpPr/>
          <p:nvPr/>
        </p:nvSpPr>
        <p:spPr>
          <a:xfrm>
            <a:off x="4986225" y="3307295"/>
            <a:ext cx="3087572" cy="591893"/>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06 .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  总结和展望</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3AEE0044-E418-0F47-8209-EDACBB6ABFFB}"/>
              </a:ext>
            </a:extLst>
          </p:cNvPr>
          <p:cNvSpPr/>
          <p:nvPr/>
        </p:nvSpPr>
        <p:spPr>
          <a:xfrm>
            <a:off x="4991180" y="3823020"/>
            <a:ext cx="3087572" cy="591893"/>
          </a:xfrm>
          <a:prstGeom prst="rect">
            <a:avLst/>
          </a:prstGeom>
        </p:spPr>
        <p:txBody>
          <a:bodyPr wrap="square" lIns="68580" tIns="34290" rIns="68580" bIns="34290">
            <a:spAutoFit/>
          </a:bodyPr>
          <a:lstStyle/>
          <a:p>
            <a:pPr>
              <a:lnSpc>
                <a:spcPct val="200000"/>
              </a:lnSpc>
              <a:defRPr/>
            </a:pPr>
            <a:r>
              <a:rPr lang="en-US"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07 .  </a:t>
            </a:r>
            <a:r>
              <a:rPr lang="zh-CN" altLang="en-US"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rPr>
              <a:t>致  谢</a:t>
            </a:r>
            <a:endParaRPr lang="zh-CN" altLang="zh-CN" sz="2000" b="1" kern="100" dirty="0">
              <a:solidFill>
                <a:schemeClr val="tx1">
                  <a:lumMod val="75000"/>
                  <a:lumOff val="25000"/>
                </a:schemeClr>
              </a:solidFill>
              <a:latin typeface="方正兰亭超细黑简体" pitchFamily="2" charset="-122"/>
              <a:ea typeface="方正兰亭超细黑简体" pitchFamily="2" charset="-122"/>
              <a:cs typeface="Times New Roman" panose="02020603050405020304" pitchFamily="18" charset="0"/>
            </a:endParaRPr>
          </a:p>
        </p:txBody>
      </p:sp>
    </p:spTree>
    <p:extLst>
      <p:ext uri="{BB962C8B-B14F-4D97-AF65-F5344CB8AC3E}">
        <p14:creationId xmlns:p14="http://schemas.microsoft.com/office/powerpoint/2010/main" val="193171135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6" presetClass="emph" presetSubtype="0" decel="100000" fill="hold" grpId="1" nodeType="withEffect">
                                  <p:stCondLst>
                                    <p:cond delay="200"/>
                                  </p:stCondLst>
                                  <p:childTnLst>
                                    <p:animScale>
                                      <p:cBhvr>
                                        <p:cTn id="11" dur="250" fill="hold"/>
                                        <p:tgtEl>
                                          <p:spTgt spid="7"/>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7"/>
                                        </p:tgtEl>
                                      </p:cBhvr>
                                      <p:by x="83000" y="83000"/>
                                    </p:animScale>
                                  </p:childTnLst>
                                </p:cTn>
                              </p:par>
                            </p:childTnLst>
                          </p:cTn>
                        </p:par>
                        <p:par>
                          <p:cTn id="14" fill="hold">
                            <p:stCondLst>
                              <p:cond delay="65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250" fill="hold"/>
                                        <p:tgtEl>
                                          <p:spTgt spid="2"/>
                                        </p:tgtEl>
                                        <p:attrNameLst>
                                          <p:attrName>ppt_w</p:attrName>
                                        </p:attrNameLst>
                                      </p:cBhvr>
                                      <p:tavLst>
                                        <p:tav tm="0">
                                          <p:val>
                                            <p:fltVal val="0"/>
                                          </p:val>
                                        </p:tav>
                                        <p:tav tm="100000">
                                          <p:val>
                                            <p:strVal val="#ppt_w"/>
                                          </p:val>
                                        </p:tav>
                                      </p:tavLst>
                                    </p:anim>
                                    <p:anim calcmode="lin" valueType="num">
                                      <p:cBhvr>
                                        <p:cTn id="18" dur="250" fill="hold"/>
                                        <p:tgtEl>
                                          <p:spTgt spid="2"/>
                                        </p:tgtEl>
                                        <p:attrNameLst>
                                          <p:attrName>ppt_h</p:attrName>
                                        </p:attrNameLst>
                                      </p:cBhvr>
                                      <p:tavLst>
                                        <p:tav tm="0">
                                          <p:val>
                                            <p:fltVal val="0"/>
                                          </p:val>
                                        </p:tav>
                                        <p:tav tm="100000">
                                          <p:val>
                                            <p:strVal val="#ppt_h"/>
                                          </p:val>
                                        </p:tav>
                                      </p:tavLst>
                                    </p:anim>
                                    <p:animEffect transition="in" filter="fade">
                                      <p:cBhvr>
                                        <p:cTn id="19" dur="250"/>
                                        <p:tgtEl>
                                          <p:spTgt spid="2"/>
                                        </p:tgtEl>
                                      </p:cBhvr>
                                    </p:animEffect>
                                  </p:childTnLst>
                                </p:cTn>
                              </p:par>
                              <p:par>
                                <p:cTn id="20" presetID="6" presetClass="emph" presetSubtype="0" decel="100000" fill="hold" grpId="1" nodeType="withEffect">
                                  <p:stCondLst>
                                    <p:cond delay="200"/>
                                  </p:stCondLst>
                                  <p:childTnLst>
                                    <p:animScale>
                                      <p:cBhvr>
                                        <p:cTn id="21" dur="250" fill="hold"/>
                                        <p:tgtEl>
                                          <p:spTgt spid="2"/>
                                        </p:tgtEl>
                                      </p:cBhvr>
                                      <p:by x="120000" y="120000"/>
                                    </p:animScale>
                                  </p:childTnLst>
                                </p:cTn>
                              </p:par>
                              <p:par>
                                <p:cTn id="22" presetID="6" presetClass="emph" presetSubtype="0" decel="100000" fill="hold" grpId="2" nodeType="withEffect">
                                  <p:stCondLst>
                                    <p:cond delay="400"/>
                                  </p:stCondLst>
                                  <p:childTnLst>
                                    <p:animScale>
                                      <p:cBhvr>
                                        <p:cTn id="23" dur="250" fill="hold"/>
                                        <p:tgtEl>
                                          <p:spTgt spid="2"/>
                                        </p:tgtEl>
                                      </p:cBhvr>
                                      <p:by x="83000" y="83000"/>
                                    </p:animScale>
                                  </p:childTnLst>
                                </p:cTn>
                              </p:par>
                              <p:par>
                                <p:cTn id="24" presetID="53" presetClass="entr" presetSubtype="16" fill="hold" grpId="0" nodeType="withEffect">
                                  <p:stCondLst>
                                    <p:cond delay="600"/>
                                  </p:stCondLst>
                                  <p:childTnLst>
                                    <p:set>
                                      <p:cBhvr>
                                        <p:cTn id="25" dur="1" fill="hold">
                                          <p:stCondLst>
                                            <p:cond delay="0"/>
                                          </p:stCondLst>
                                        </p:cTn>
                                        <p:tgtEl>
                                          <p:spTgt spid="8"/>
                                        </p:tgtEl>
                                        <p:attrNameLst>
                                          <p:attrName>style.visibility</p:attrName>
                                        </p:attrNameLst>
                                      </p:cBhvr>
                                      <p:to>
                                        <p:strVal val="visible"/>
                                      </p:to>
                                    </p:set>
                                    <p:anim calcmode="lin" valueType="num">
                                      <p:cBhvr>
                                        <p:cTn id="26" dur="250" fill="hold"/>
                                        <p:tgtEl>
                                          <p:spTgt spid="8"/>
                                        </p:tgtEl>
                                        <p:attrNameLst>
                                          <p:attrName>ppt_w</p:attrName>
                                        </p:attrNameLst>
                                      </p:cBhvr>
                                      <p:tavLst>
                                        <p:tav tm="0">
                                          <p:val>
                                            <p:fltVal val="0"/>
                                          </p:val>
                                        </p:tav>
                                        <p:tav tm="100000">
                                          <p:val>
                                            <p:strVal val="#ppt_w"/>
                                          </p:val>
                                        </p:tav>
                                      </p:tavLst>
                                    </p:anim>
                                    <p:anim calcmode="lin" valueType="num">
                                      <p:cBhvr>
                                        <p:cTn id="27" dur="250" fill="hold"/>
                                        <p:tgtEl>
                                          <p:spTgt spid="8"/>
                                        </p:tgtEl>
                                        <p:attrNameLst>
                                          <p:attrName>ppt_h</p:attrName>
                                        </p:attrNameLst>
                                      </p:cBhvr>
                                      <p:tavLst>
                                        <p:tav tm="0">
                                          <p:val>
                                            <p:fltVal val="0"/>
                                          </p:val>
                                        </p:tav>
                                        <p:tav tm="100000">
                                          <p:val>
                                            <p:strVal val="#ppt_h"/>
                                          </p:val>
                                        </p:tav>
                                      </p:tavLst>
                                    </p:anim>
                                    <p:animEffect transition="in" filter="fade">
                                      <p:cBhvr>
                                        <p:cTn id="28" dur="250"/>
                                        <p:tgtEl>
                                          <p:spTgt spid="8"/>
                                        </p:tgtEl>
                                      </p:cBhvr>
                                    </p:animEffect>
                                  </p:childTnLst>
                                </p:cTn>
                              </p:par>
                              <p:par>
                                <p:cTn id="29" presetID="6" presetClass="emph" presetSubtype="0" decel="100000" fill="hold" grpId="1" nodeType="withEffect">
                                  <p:stCondLst>
                                    <p:cond delay="800"/>
                                  </p:stCondLst>
                                  <p:childTnLst>
                                    <p:animScale>
                                      <p:cBhvr>
                                        <p:cTn id="30" dur="250" fill="hold"/>
                                        <p:tgtEl>
                                          <p:spTgt spid="8"/>
                                        </p:tgtEl>
                                      </p:cBhvr>
                                      <p:by x="120000" y="120000"/>
                                    </p:animScale>
                                  </p:childTnLst>
                                </p:cTn>
                              </p:par>
                              <p:par>
                                <p:cTn id="31" presetID="6" presetClass="emph" presetSubtype="0" decel="100000" fill="hold" grpId="2" nodeType="withEffect">
                                  <p:stCondLst>
                                    <p:cond delay="1000"/>
                                  </p:stCondLst>
                                  <p:childTnLst>
                                    <p:animScale>
                                      <p:cBhvr>
                                        <p:cTn id="32" dur="250" fill="hold"/>
                                        <p:tgtEl>
                                          <p:spTgt spid="8"/>
                                        </p:tgtEl>
                                      </p:cBhvr>
                                      <p:by x="83000" y="83000"/>
                                    </p:animScale>
                                  </p:childTnLst>
                                </p:cTn>
                              </p:par>
                            </p:childTnLst>
                          </p:cTn>
                        </p:par>
                        <p:par>
                          <p:cTn id="33" fill="hold">
                            <p:stCondLst>
                              <p:cond delay="1900"/>
                            </p:stCondLst>
                            <p:childTnLst>
                              <p:par>
                                <p:cTn id="34" presetID="50" presetClass="entr" presetSubtype="0" decel="100000" fill="hold" grpId="0" nodeType="afterEffect">
                                  <p:stCondLst>
                                    <p:cond delay="0"/>
                                  </p:stCondLst>
                                  <p:iterate type="lt">
                                    <p:tmPct val="10000"/>
                                  </p:iterate>
                                  <p:childTnLst>
                                    <p:set>
                                      <p:cBhvr>
                                        <p:cTn id="35" dur="1" fill="hold">
                                          <p:stCondLst>
                                            <p:cond delay="0"/>
                                          </p:stCondLst>
                                        </p:cTn>
                                        <p:tgtEl>
                                          <p:spTgt spid="3"/>
                                        </p:tgtEl>
                                        <p:attrNameLst>
                                          <p:attrName>style.visibility</p:attrName>
                                        </p:attrNameLst>
                                      </p:cBhvr>
                                      <p:to>
                                        <p:strVal val="visible"/>
                                      </p:to>
                                    </p:set>
                                    <p:anim calcmode="lin" valueType="num">
                                      <p:cBhvr>
                                        <p:cTn id="36" dur="100" fill="hold"/>
                                        <p:tgtEl>
                                          <p:spTgt spid="3"/>
                                        </p:tgtEl>
                                        <p:attrNameLst>
                                          <p:attrName>ppt_w</p:attrName>
                                        </p:attrNameLst>
                                      </p:cBhvr>
                                      <p:tavLst>
                                        <p:tav tm="0">
                                          <p:val>
                                            <p:strVal val="#ppt_w+.3"/>
                                          </p:val>
                                        </p:tav>
                                        <p:tav tm="100000">
                                          <p:val>
                                            <p:strVal val="#ppt_w"/>
                                          </p:val>
                                        </p:tav>
                                      </p:tavLst>
                                    </p:anim>
                                    <p:anim calcmode="lin" valueType="num">
                                      <p:cBhvr>
                                        <p:cTn id="37" dur="100" fill="hold"/>
                                        <p:tgtEl>
                                          <p:spTgt spid="3"/>
                                        </p:tgtEl>
                                        <p:attrNameLst>
                                          <p:attrName>ppt_h</p:attrName>
                                        </p:attrNameLst>
                                      </p:cBhvr>
                                      <p:tavLst>
                                        <p:tav tm="0">
                                          <p:val>
                                            <p:strVal val="#ppt_h"/>
                                          </p:val>
                                        </p:tav>
                                        <p:tav tm="100000">
                                          <p:val>
                                            <p:strVal val="#ppt_h"/>
                                          </p:val>
                                        </p:tav>
                                      </p:tavLst>
                                    </p:anim>
                                    <p:animEffect transition="in" filter="fade">
                                      <p:cBhvr>
                                        <p:cTn id="38" dur="100"/>
                                        <p:tgtEl>
                                          <p:spTgt spid="3"/>
                                        </p:tgtEl>
                                      </p:cBhvr>
                                    </p:animEffect>
                                  </p:childTnLst>
                                </p:cTn>
                              </p:par>
                            </p:childTnLst>
                          </p:cTn>
                        </p:par>
                        <p:par>
                          <p:cTn id="39" fill="hold">
                            <p:stCondLst>
                              <p:cond delay="2040"/>
                            </p:stCondLst>
                            <p:childTnLst>
                              <p:par>
                                <p:cTn id="40" presetID="50" presetClass="entr" presetSubtype="0" decel="100000" fill="hold" grpId="0" nodeType="afterEffect">
                                  <p:stCondLst>
                                    <p:cond delay="0"/>
                                  </p:stCondLst>
                                  <p:iterate type="lt">
                                    <p:tmPct val="10000"/>
                                  </p:iterate>
                                  <p:childTnLst>
                                    <p:set>
                                      <p:cBhvr>
                                        <p:cTn id="41" dur="1" fill="hold">
                                          <p:stCondLst>
                                            <p:cond delay="0"/>
                                          </p:stCondLst>
                                        </p:cTn>
                                        <p:tgtEl>
                                          <p:spTgt spid="4"/>
                                        </p:tgtEl>
                                        <p:attrNameLst>
                                          <p:attrName>style.visibility</p:attrName>
                                        </p:attrNameLst>
                                      </p:cBhvr>
                                      <p:to>
                                        <p:strVal val="visible"/>
                                      </p:to>
                                    </p:set>
                                    <p:anim calcmode="lin" valueType="num">
                                      <p:cBhvr>
                                        <p:cTn id="42" dur="100" fill="hold"/>
                                        <p:tgtEl>
                                          <p:spTgt spid="4"/>
                                        </p:tgtEl>
                                        <p:attrNameLst>
                                          <p:attrName>ppt_w</p:attrName>
                                        </p:attrNameLst>
                                      </p:cBhvr>
                                      <p:tavLst>
                                        <p:tav tm="0">
                                          <p:val>
                                            <p:strVal val="#ppt_w+.3"/>
                                          </p:val>
                                        </p:tav>
                                        <p:tav tm="100000">
                                          <p:val>
                                            <p:strVal val="#ppt_w"/>
                                          </p:val>
                                        </p:tav>
                                      </p:tavLst>
                                    </p:anim>
                                    <p:anim calcmode="lin" valueType="num">
                                      <p:cBhvr>
                                        <p:cTn id="43" dur="100" fill="hold"/>
                                        <p:tgtEl>
                                          <p:spTgt spid="4"/>
                                        </p:tgtEl>
                                        <p:attrNameLst>
                                          <p:attrName>ppt_h</p:attrName>
                                        </p:attrNameLst>
                                      </p:cBhvr>
                                      <p:tavLst>
                                        <p:tav tm="0">
                                          <p:val>
                                            <p:strVal val="#ppt_h"/>
                                          </p:val>
                                        </p:tav>
                                        <p:tav tm="100000">
                                          <p:val>
                                            <p:strVal val="#ppt_h"/>
                                          </p:val>
                                        </p:tav>
                                      </p:tavLst>
                                    </p:anim>
                                    <p:animEffect transition="in" filter="fade">
                                      <p:cBhvr>
                                        <p:cTn id="44" dur="100"/>
                                        <p:tgtEl>
                                          <p:spTgt spid="4"/>
                                        </p:tgtEl>
                                      </p:cBhvr>
                                    </p:animEffect>
                                  </p:childTnLst>
                                </p:cTn>
                              </p:par>
                            </p:childTnLst>
                          </p:cTn>
                        </p:par>
                        <p:par>
                          <p:cTn id="45" fill="hold">
                            <p:stCondLst>
                              <p:cond delay="2200"/>
                            </p:stCondLst>
                            <p:childTnLst>
                              <p:par>
                                <p:cTn id="46" presetID="50" presetClass="entr" presetSubtype="0" decel="100000" fill="hold" grpId="0" nodeType="afterEffect">
                                  <p:stCondLst>
                                    <p:cond delay="0"/>
                                  </p:stCondLst>
                                  <p:iterate type="lt">
                                    <p:tmPct val="10000"/>
                                  </p:iterate>
                                  <p:childTnLst>
                                    <p:set>
                                      <p:cBhvr>
                                        <p:cTn id="47" dur="1" fill="hold">
                                          <p:stCondLst>
                                            <p:cond delay="0"/>
                                          </p:stCondLst>
                                        </p:cTn>
                                        <p:tgtEl>
                                          <p:spTgt spid="5"/>
                                        </p:tgtEl>
                                        <p:attrNameLst>
                                          <p:attrName>style.visibility</p:attrName>
                                        </p:attrNameLst>
                                      </p:cBhvr>
                                      <p:to>
                                        <p:strVal val="visible"/>
                                      </p:to>
                                    </p:set>
                                    <p:anim calcmode="lin" valueType="num">
                                      <p:cBhvr>
                                        <p:cTn id="48" dur="100" fill="hold"/>
                                        <p:tgtEl>
                                          <p:spTgt spid="5"/>
                                        </p:tgtEl>
                                        <p:attrNameLst>
                                          <p:attrName>ppt_w</p:attrName>
                                        </p:attrNameLst>
                                      </p:cBhvr>
                                      <p:tavLst>
                                        <p:tav tm="0">
                                          <p:val>
                                            <p:strVal val="#ppt_w+.3"/>
                                          </p:val>
                                        </p:tav>
                                        <p:tav tm="100000">
                                          <p:val>
                                            <p:strVal val="#ppt_w"/>
                                          </p:val>
                                        </p:tav>
                                      </p:tavLst>
                                    </p:anim>
                                    <p:anim calcmode="lin" valueType="num">
                                      <p:cBhvr>
                                        <p:cTn id="49" dur="100" fill="hold"/>
                                        <p:tgtEl>
                                          <p:spTgt spid="5"/>
                                        </p:tgtEl>
                                        <p:attrNameLst>
                                          <p:attrName>ppt_h</p:attrName>
                                        </p:attrNameLst>
                                      </p:cBhvr>
                                      <p:tavLst>
                                        <p:tav tm="0">
                                          <p:val>
                                            <p:strVal val="#ppt_h"/>
                                          </p:val>
                                        </p:tav>
                                        <p:tav tm="100000">
                                          <p:val>
                                            <p:strVal val="#ppt_h"/>
                                          </p:val>
                                        </p:tav>
                                      </p:tavLst>
                                    </p:anim>
                                    <p:animEffect transition="in" filter="fade">
                                      <p:cBhvr>
                                        <p:cTn id="50" dur="100"/>
                                        <p:tgtEl>
                                          <p:spTgt spid="5"/>
                                        </p:tgtEl>
                                      </p:cBhvr>
                                    </p:animEffect>
                                  </p:childTnLst>
                                </p:cTn>
                              </p:par>
                            </p:childTnLst>
                          </p:cTn>
                        </p:par>
                        <p:par>
                          <p:cTn id="51" fill="hold">
                            <p:stCondLst>
                              <p:cond delay="2380"/>
                            </p:stCondLst>
                            <p:childTnLst>
                              <p:par>
                                <p:cTn id="52" presetID="50" presetClass="entr" presetSubtype="0" decel="100000" fill="hold" grpId="0" nodeType="afterEffect">
                                  <p:stCondLst>
                                    <p:cond delay="0"/>
                                  </p:stCondLst>
                                  <p:iterate type="lt">
                                    <p:tmPct val="10000"/>
                                  </p:iterate>
                                  <p:childTnLst>
                                    <p:set>
                                      <p:cBhvr>
                                        <p:cTn id="53" dur="1" fill="hold">
                                          <p:stCondLst>
                                            <p:cond delay="0"/>
                                          </p:stCondLst>
                                        </p:cTn>
                                        <p:tgtEl>
                                          <p:spTgt spid="6"/>
                                        </p:tgtEl>
                                        <p:attrNameLst>
                                          <p:attrName>style.visibility</p:attrName>
                                        </p:attrNameLst>
                                      </p:cBhvr>
                                      <p:to>
                                        <p:strVal val="visible"/>
                                      </p:to>
                                    </p:set>
                                    <p:anim calcmode="lin" valueType="num">
                                      <p:cBhvr>
                                        <p:cTn id="54" dur="100" fill="hold"/>
                                        <p:tgtEl>
                                          <p:spTgt spid="6"/>
                                        </p:tgtEl>
                                        <p:attrNameLst>
                                          <p:attrName>ppt_w</p:attrName>
                                        </p:attrNameLst>
                                      </p:cBhvr>
                                      <p:tavLst>
                                        <p:tav tm="0">
                                          <p:val>
                                            <p:strVal val="#ppt_w+.3"/>
                                          </p:val>
                                        </p:tav>
                                        <p:tav tm="100000">
                                          <p:val>
                                            <p:strVal val="#ppt_w"/>
                                          </p:val>
                                        </p:tav>
                                      </p:tavLst>
                                    </p:anim>
                                    <p:anim calcmode="lin" valueType="num">
                                      <p:cBhvr>
                                        <p:cTn id="55" dur="100" fill="hold"/>
                                        <p:tgtEl>
                                          <p:spTgt spid="6"/>
                                        </p:tgtEl>
                                        <p:attrNameLst>
                                          <p:attrName>ppt_h</p:attrName>
                                        </p:attrNameLst>
                                      </p:cBhvr>
                                      <p:tavLst>
                                        <p:tav tm="0">
                                          <p:val>
                                            <p:strVal val="#ppt_h"/>
                                          </p:val>
                                        </p:tav>
                                        <p:tav tm="100000">
                                          <p:val>
                                            <p:strVal val="#ppt_h"/>
                                          </p:val>
                                        </p:tav>
                                      </p:tavLst>
                                    </p:anim>
                                    <p:animEffect transition="in" filter="fade">
                                      <p:cBhvr>
                                        <p:cTn id="56" dur="100"/>
                                        <p:tgtEl>
                                          <p:spTgt spid="6"/>
                                        </p:tgtEl>
                                      </p:cBhvr>
                                    </p:animEffect>
                                  </p:childTnLst>
                                </p:cTn>
                              </p:par>
                            </p:childTnLst>
                          </p:cTn>
                        </p:par>
                        <p:par>
                          <p:cTn id="57" fill="hold">
                            <p:stCondLst>
                              <p:cond delay="2560"/>
                            </p:stCondLst>
                            <p:childTnLst>
                              <p:par>
                                <p:cTn id="58" presetID="50" presetClass="entr" presetSubtype="0" decel="100000" fill="hold" grpId="0" nodeType="afterEffect">
                                  <p:stCondLst>
                                    <p:cond delay="0"/>
                                  </p:stCondLst>
                                  <p:iterate type="lt">
                                    <p:tmPct val="10000"/>
                                  </p:iterate>
                                  <p:childTnLst>
                                    <p:set>
                                      <p:cBhvr>
                                        <p:cTn id="59" dur="1" fill="hold">
                                          <p:stCondLst>
                                            <p:cond delay="0"/>
                                          </p:stCondLst>
                                        </p:cTn>
                                        <p:tgtEl>
                                          <p:spTgt spid="9"/>
                                        </p:tgtEl>
                                        <p:attrNameLst>
                                          <p:attrName>style.visibility</p:attrName>
                                        </p:attrNameLst>
                                      </p:cBhvr>
                                      <p:to>
                                        <p:strVal val="visible"/>
                                      </p:to>
                                    </p:set>
                                    <p:anim calcmode="lin" valueType="num">
                                      <p:cBhvr>
                                        <p:cTn id="60" dur="100" fill="hold"/>
                                        <p:tgtEl>
                                          <p:spTgt spid="9"/>
                                        </p:tgtEl>
                                        <p:attrNameLst>
                                          <p:attrName>ppt_w</p:attrName>
                                        </p:attrNameLst>
                                      </p:cBhvr>
                                      <p:tavLst>
                                        <p:tav tm="0">
                                          <p:val>
                                            <p:strVal val="#ppt_w+.3"/>
                                          </p:val>
                                        </p:tav>
                                        <p:tav tm="100000">
                                          <p:val>
                                            <p:strVal val="#ppt_w"/>
                                          </p:val>
                                        </p:tav>
                                      </p:tavLst>
                                    </p:anim>
                                    <p:anim calcmode="lin" valueType="num">
                                      <p:cBhvr>
                                        <p:cTn id="61" dur="100" fill="hold"/>
                                        <p:tgtEl>
                                          <p:spTgt spid="9"/>
                                        </p:tgtEl>
                                        <p:attrNameLst>
                                          <p:attrName>ppt_h</p:attrName>
                                        </p:attrNameLst>
                                      </p:cBhvr>
                                      <p:tavLst>
                                        <p:tav tm="0">
                                          <p:val>
                                            <p:strVal val="#ppt_h"/>
                                          </p:val>
                                        </p:tav>
                                        <p:tav tm="100000">
                                          <p:val>
                                            <p:strVal val="#ppt_h"/>
                                          </p:val>
                                        </p:tav>
                                      </p:tavLst>
                                    </p:anim>
                                    <p:animEffect transition="in" filter="fade">
                                      <p:cBhvr>
                                        <p:cTn id="62" dur="100"/>
                                        <p:tgtEl>
                                          <p:spTgt spid="9"/>
                                        </p:tgtEl>
                                      </p:cBhvr>
                                    </p:animEffect>
                                  </p:childTnLst>
                                </p:cTn>
                              </p:par>
                            </p:childTnLst>
                          </p:cTn>
                        </p:par>
                        <p:par>
                          <p:cTn id="63" fill="hold">
                            <p:stCondLst>
                              <p:cond delay="2720"/>
                            </p:stCondLst>
                            <p:childTnLst>
                              <p:par>
                                <p:cTn id="64" presetID="50" presetClass="entr" presetSubtype="0" decel="100000" fill="hold" grpId="0" nodeType="afterEffect">
                                  <p:stCondLst>
                                    <p:cond delay="0"/>
                                  </p:stCondLst>
                                  <p:iterate type="lt">
                                    <p:tmPct val="10000"/>
                                  </p:iterate>
                                  <p:childTnLst>
                                    <p:set>
                                      <p:cBhvr>
                                        <p:cTn id="65" dur="1" fill="hold">
                                          <p:stCondLst>
                                            <p:cond delay="0"/>
                                          </p:stCondLst>
                                        </p:cTn>
                                        <p:tgtEl>
                                          <p:spTgt spid="11"/>
                                        </p:tgtEl>
                                        <p:attrNameLst>
                                          <p:attrName>style.visibility</p:attrName>
                                        </p:attrNameLst>
                                      </p:cBhvr>
                                      <p:to>
                                        <p:strVal val="visible"/>
                                      </p:to>
                                    </p:set>
                                    <p:anim calcmode="lin" valueType="num">
                                      <p:cBhvr>
                                        <p:cTn id="66" dur="100" fill="hold"/>
                                        <p:tgtEl>
                                          <p:spTgt spid="11"/>
                                        </p:tgtEl>
                                        <p:attrNameLst>
                                          <p:attrName>ppt_w</p:attrName>
                                        </p:attrNameLst>
                                      </p:cBhvr>
                                      <p:tavLst>
                                        <p:tav tm="0">
                                          <p:val>
                                            <p:strVal val="#ppt_w+.3"/>
                                          </p:val>
                                        </p:tav>
                                        <p:tav tm="100000">
                                          <p:val>
                                            <p:strVal val="#ppt_w"/>
                                          </p:val>
                                        </p:tav>
                                      </p:tavLst>
                                    </p:anim>
                                    <p:anim calcmode="lin" valueType="num">
                                      <p:cBhvr>
                                        <p:cTn id="67" dur="100" fill="hold"/>
                                        <p:tgtEl>
                                          <p:spTgt spid="11"/>
                                        </p:tgtEl>
                                        <p:attrNameLst>
                                          <p:attrName>ppt_h</p:attrName>
                                        </p:attrNameLst>
                                      </p:cBhvr>
                                      <p:tavLst>
                                        <p:tav tm="0">
                                          <p:val>
                                            <p:strVal val="#ppt_h"/>
                                          </p:val>
                                        </p:tav>
                                        <p:tav tm="100000">
                                          <p:val>
                                            <p:strVal val="#ppt_h"/>
                                          </p:val>
                                        </p:tav>
                                      </p:tavLst>
                                    </p:anim>
                                    <p:animEffect transition="in" filter="fade">
                                      <p:cBhvr>
                                        <p:cTn id="68" dur="100"/>
                                        <p:tgtEl>
                                          <p:spTgt spid="11"/>
                                        </p:tgtEl>
                                      </p:cBhvr>
                                    </p:animEffect>
                                  </p:childTnLst>
                                </p:cTn>
                              </p:par>
                            </p:childTnLst>
                          </p:cTn>
                        </p:par>
                        <p:par>
                          <p:cTn id="69" fill="hold">
                            <p:stCondLst>
                              <p:cond delay="2890"/>
                            </p:stCondLst>
                            <p:childTnLst>
                              <p:par>
                                <p:cTn id="70" presetID="50" presetClass="entr" presetSubtype="0" decel="100000" fill="hold" grpId="0" nodeType="afterEffect">
                                  <p:stCondLst>
                                    <p:cond delay="0"/>
                                  </p:stCondLst>
                                  <p:iterate type="lt">
                                    <p:tmPct val="10000"/>
                                  </p:iterate>
                                  <p:childTnLst>
                                    <p:set>
                                      <p:cBhvr>
                                        <p:cTn id="71" dur="1" fill="hold">
                                          <p:stCondLst>
                                            <p:cond delay="0"/>
                                          </p:stCondLst>
                                        </p:cTn>
                                        <p:tgtEl>
                                          <p:spTgt spid="12"/>
                                        </p:tgtEl>
                                        <p:attrNameLst>
                                          <p:attrName>style.visibility</p:attrName>
                                        </p:attrNameLst>
                                      </p:cBhvr>
                                      <p:to>
                                        <p:strVal val="visible"/>
                                      </p:to>
                                    </p:set>
                                    <p:anim calcmode="lin" valueType="num">
                                      <p:cBhvr>
                                        <p:cTn id="72" dur="100" fill="hold"/>
                                        <p:tgtEl>
                                          <p:spTgt spid="12"/>
                                        </p:tgtEl>
                                        <p:attrNameLst>
                                          <p:attrName>ppt_w</p:attrName>
                                        </p:attrNameLst>
                                      </p:cBhvr>
                                      <p:tavLst>
                                        <p:tav tm="0">
                                          <p:val>
                                            <p:strVal val="#ppt_w+.3"/>
                                          </p:val>
                                        </p:tav>
                                        <p:tav tm="100000">
                                          <p:val>
                                            <p:strVal val="#ppt_w"/>
                                          </p:val>
                                        </p:tav>
                                      </p:tavLst>
                                    </p:anim>
                                    <p:anim calcmode="lin" valueType="num">
                                      <p:cBhvr>
                                        <p:cTn id="73" dur="100" fill="hold"/>
                                        <p:tgtEl>
                                          <p:spTgt spid="12"/>
                                        </p:tgtEl>
                                        <p:attrNameLst>
                                          <p:attrName>ppt_h</p:attrName>
                                        </p:attrNameLst>
                                      </p:cBhvr>
                                      <p:tavLst>
                                        <p:tav tm="0">
                                          <p:val>
                                            <p:strVal val="#ppt_h"/>
                                          </p:val>
                                        </p:tav>
                                        <p:tav tm="100000">
                                          <p:val>
                                            <p:strVal val="#ppt_h"/>
                                          </p:val>
                                        </p:tav>
                                      </p:tavLst>
                                    </p:anim>
                                    <p:animEffect transition="in" filter="fade">
                                      <p:cBhvr>
                                        <p:cTn id="74"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p:bldP spid="4" grpId="0"/>
      <p:bldP spid="5" grpId="0"/>
      <p:bldP spid="6" grpId="0"/>
      <p:bldP spid="7" grpId="0" animBg="1"/>
      <p:bldP spid="7" grpId="1" animBg="1"/>
      <p:bldP spid="7" grpId="2" animBg="1"/>
      <p:bldP spid="8" grpId="0"/>
      <p:bldP spid="8" grpId="1"/>
      <p:bldP spid="8" grpId="2"/>
      <p:bldP spid="9"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2">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6</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519208" y="1891325"/>
            <a:ext cx="4392488" cy="2336609"/>
          </a:xfrm>
          <a:prstGeom prst="rect">
            <a:avLst/>
          </a:prstGeom>
          <a:noFill/>
        </p:spPr>
        <p:txBody>
          <a:bodyPr wrap="square" lIns="100782" tIns="50391" rIns="100782" bIns="50391">
            <a:spAutoFit/>
          </a:bodyPr>
          <a:lstStyle/>
          <a:p>
            <a:pPr algn="ctr"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总 结 展 望</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148995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8000"/>
            <a:lum/>
            <a:extLst>
              <a:ext uri="{BEBA8EAE-BF5A-486C-A8C5-ECC9F3942E4B}">
                <a14:imgProps xmlns:a14="http://schemas.microsoft.com/office/drawing/2010/main">
                  <a14:imgLayer r:embed="rId3">
                    <a14:imgEffect>
                      <a14:sharpenSoften amount="22000"/>
                    </a14:imgEffect>
                    <a14:imgEffect>
                      <a14:saturation sat="0"/>
                    </a14:imgEffect>
                    <a14:imgEffect>
                      <a14:brightnessContrast bright="11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0EF4A4-732E-E74C-858A-51C72CDB8140}"/>
              </a:ext>
            </a:extLst>
          </p:cNvPr>
          <p:cNvSpPr txBox="1"/>
          <p:nvPr/>
        </p:nvSpPr>
        <p:spPr>
          <a:xfrm>
            <a:off x="2339752" y="1923678"/>
            <a:ext cx="2016224" cy="923330"/>
          </a:xfrm>
          <a:prstGeom prst="rect">
            <a:avLst/>
          </a:prstGeom>
          <a:noFill/>
          <a:ln>
            <a:noFill/>
          </a:ln>
          <a:effectLst>
            <a:outerShdw blurRad="50800" dist="38100" dir="8100000" algn="tr" rotWithShape="0">
              <a:prstClr val="black">
                <a:alpha val="40000"/>
              </a:prstClr>
            </a:outerShdw>
            <a:softEdge rad="12700"/>
          </a:effectLst>
          <a:scene3d>
            <a:camera prst="orthographicFront"/>
            <a:lightRig rig="threePt" dir="t"/>
          </a:scene3d>
          <a:sp3d>
            <a:bevelT prst="convex"/>
          </a:sp3d>
        </p:spPr>
        <p:txBody>
          <a:bodyPr wrap="square" lIns="0" tIns="0" rIns="0" bIns="0" rtlCol="0">
            <a:spAutoFit/>
          </a:bodyPr>
          <a:lstStyle/>
          <a:p>
            <a:r>
              <a:rPr kumimoji="1" lang="zh-CN" altLang="en-US" sz="6000" b="1" dirty="0">
                <a:latin typeface="LingWai SC Medium" panose="03050602040302020204" pitchFamily="66" charset="-122"/>
                <a:ea typeface="LingWai SC Medium" panose="03050602040302020204" pitchFamily="66" charset="-122"/>
                <a:cs typeface="LingWai SC Medium" panose="03050602040302020204" pitchFamily="66" charset="-122"/>
              </a:rPr>
              <a:t>总  结</a:t>
            </a:r>
          </a:p>
        </p:txBody>
      </p:sp>
      <p:sp>
        <p:nvSpPr>
          <p:cNvPr id="3" name="文本框 2">
            <a:extLst>
              <a:ext uri="{FF2B5EF4-FFF2-40B4-BE49-F238E27FC236}">
                <a16:creationId xmlns:a16="http://schemas.microsoft.com/office/drawing/2014/main" id="{DA10B80C-71B8-524C-9BC8-4CC7C91C8F75}"/>
              </a:ext>
            </a:extLst>
          </p:cNvPr>
          <p:cNvSpPr txBox="1"/>
          <p:nvPr/>
        </p:nvSpPr>
        <p:spPr>
          <a:xfrm>
            <a:off x="4860032" y="555526"/>
            <a:ext cx="2808312" cy="4062651"/>
          </a:xfrm>
          <a:prstGeom prst="rect">
            <a:avLst/>
          </a:prstGeom>
          <a:noFill/>
        </p:spPr>
        <p:txBody>
          <a:bodyPr wrap="square" lIns="0" tIns="0" rIns="0" bIns="0" rtlCol="0">
            <a:spAutoFit/>
          </a:bodyPr>
          <a:lstStyle/>
          <a:p>
            <a:pPr indent="234000" algn="just"/>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系统以</a:t>
            </a:r>
            <a:r>
              <a:rPr lang="en-US" altLang="zh-CN" sz="1200" dirty="0" err="1">
                <a:latin typeface="LingWai SC Medium" panose="03050602040302020204" pitchFamily="66" charset="-122"/>
                <a:ea typeface="LingWai SC Medium" panose="03050602040302020204" pitchFamily="66" charset="-122"/>
                <a:cs typeface="LingWai SC Medium" panose="03050602040302020204" pitchFamily="66" charset="-122"/>
              </a:rPr>
              <a:t>IntelijIDEA</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作为开发工具，</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Java</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语言进行开发。采用</a:t>
            </a:r>
            <a:r>
              <a:rPr lang="en-US" altLang="zh-CN" sz="1200" dirty="0" err="1">
                <a:latin typeface="LingWai SC Medium" panose="03050602040302020204" pitchFamily="66" charset="-122"/>
                <a:ea typeface="LingWai SC Medium" panose="03050602040302020204" pitchFamily="66" charset="-122"/>
                <a:cs typeface="LingWai SC Medium" panose="03050602040302020204" pitchFamily="66" charset="-122"/>
              </a:rPr>
              <a:t>SpringBoot</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作为后台框架，</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title</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作为前台框架整合</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JSP</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进行数据展示。使用</a:t>
            </a:r>
            <a:r>
              <a:rPr lang="en-US" altLang="zh-CN" sz="1200" dirty="0" err="1">
                <a:latin typeface="LingWai SC Medium" panose="03050602040302020204" pitchFamily="66" charset="-122"/>
                <a:ea typeface="LingWai SC Medium" panose="03050602040302020204" pitchFamily="66" charset="-122"/>
                <a:cs typeface="LingWai SC Medium" panose="03050602040302020204" pitchFamily="66" charset="-122"/>
              </a:rPr>
              <a:t>SpringBoot</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内嵌的</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tomcat</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服务器，将</a:t>
            </a:r>
            <a:r>
              <a:rPr lang="en-US" altLang="zh-CN" sz="1200" dirty="0" err="1">
                <a:latin typeface="LingWai SC Medium" panose="03050602040302020204" pitchFamily="66" charset="-122"/>
                <a:ea typeface="LingWai SC Medium" panose="03050602040302020204" pitchFamily="66" charset="-122"/>
                <a:cs typeface="LingWai SC Medium" panose="03050602040302020204" pitchFamily="66" charset="-122"/>
              </a:rPr>
              <a:t>ySQL</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作为本次系统设计的数据库。</a:t>
            </a:r>
            <a:endPar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endParaRPr>
          </a:p>
          <a:p>
            <a:pPr indent="234000" algn="just"/>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整个项目使用</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Maven</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进行管理，不需手动添加</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jar</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包，直接引入以来系统会自动添加需要的</a:t>
            </a:r>
            <a:r>
              <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jar</a:t>
            </a:r>
            <a:r>
              <a:rPr lang="zh-CN" altLang="en-US" sz="1200" dirty="0">
                <a:latin typeface="LingWai SC Medium" panose="03050602040302020204" pitchFamily="66" charset="-122"/>
                <a:ea typeface="LingWai SC Medium" panose="03050602040302020204" pitchFamily="66" charset="-122"/>
                <a:cs typeface="LingWai SC Medium" panose="03050602040302020204" pitchFamily="66" charset="-122"/>
              </a:rPr>
              <a:t>。</a:t>
            </a:r>
            <a:endPar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endParaRPr>
          </a:p>
          <a:p>
            <a:pPr indent="234000" algn="just"/>
            <a:r>
              <a:rPr lang="zh-CN"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前端页面的设计简单爽目且易于操作管理，后端开发代码采用优化之后的</a:t>
            </a:r>
            <a:r>
              <a:rPr lang="en-US" altLang="zh-CN" sz="1200" dirty="0" err="1">
                <a:latin typeface="LingWai SC Medium" panose="03050602040302020204" pitchFamily="66" charset="-122"/>
                <a:ea typeface="LingWai SC Medium" panose="03050602040302020204" pitchFamily="66" charset="-122"/>
                <a:cs typeface="LingWai SC Medium" panose="03050602040302020204" pitchFamily="66" charset="-122"/>
              </a:rPr>
              <a:t>Sql</a:t>
            </a:r>
            <a:r>
              <a:rPr lang="zh-CN"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语句实现增加、删除、更新的功能，业务逻辑处理部分的代码简洁实现高内聚低耦合，降低数据冗余。</a:t>
            </a:r>
          </a:p>
          <a:p>
            <a:pPr indent="234000" algn="just"/>
            <a:r>
              <a:rPr lang="zh-CN"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蛋糕店管理系统的设计提高店内蛋糕生产率和售卖率，改善管理人员传统的手工记账管理方式，结合了实际当中销售的步骤，实时更新系统中蛋糕的种类和数量，通过订单明细记录售出蛋糕的过程，提供给客户优质的服务。系统整体完成之后，我针对每个模块的每个功能进行了测试，测试过程中遇到的问题及时修改并优化。</a:t>
            </a:r>
            <a:endParaRPr lang="en-US" altLang="zh-CN" sz="1200" dirty="0">
              <a:latin typeface="LingWai SC Medium" panose="03050602040302020204" pitchFamily="66" charset="-122"/>
              <a:ea typeface="LingWai SC Medium" panose="03050602040302020204" pitchFamily="66" charset="-122"/>
              <a:cs typeface="LingWai SC Medium" panose="03050602040302020204" pitchFamily="66" charset="-122"/>
            </a:endParaRPr>
          </a:p>
          <a:p>
            <a:pPr indent="234000" algn="just"/>
            <a:r>
              <a:rPr lang="zh-CN" altLang="zh-CN" sz="1200" dirty="0">
                <a:latin typeface="LingWai SC Medium" panose="03050602040302020204" pitchFamily="66" charset="-122"/>
                <a:ea typeface="LingWai SC Medium" panose="03050602040302020204" pitchFamily="66" charset="-122"/>
                <a:cs typeface="LingWai SC Medium" panose="03050602040302020204" pitchFamily="66" charset="-122"/>
              </a:rPr>
              <a:t>由于开发周期时间有限，系统还有许多方面需要完善，后期我会继续实现该系统的设计，将自己大学所学的理论知识做到学以致用。</a:t>
            </a:r>
          </a:p>
          <a:p>
            <a:endParaRPr lang="zh-CN" altLang="zh-CN" sz="1200" dirty="0">
              <a:latin typeface="LingWai SC Medium" panose="03050602040302020204" pitchFamily="66" charset="-122"/>
              <a:ea typeface="LingWai SC Medium" panose="03050602040302020204" pitchFamily="66" charset="-122"/>
              <a:cs typeface="LingWai SC Medium" panose="03050602040302020204" pitchFamily="66" charset="-122"/>
            </a:endParaRPr>
          </a:p>
          <a:p>
            <a:endParaRPr kumimoji="1" lang="zh-CN" altLang="en-US" sz="1200" b="1" dirty="0">
              <a:latin typeface="FangSong" panose="02010609060101010101" pitchFamily="49" charset="-122"/>
              <a:ea typeface="FangSong" panose="02010609060101010101" pitchFamily="49" charset="-122"/>
              <a:cs typeface="Yuppy SC" panose="020F0603040207020204" pitchFamily="34" charset="-122"/>
            </a:endParaRPr>
          </a:p>
        </p:txBody>
      </p:sp>
    </p:spTree>
    <p:extLst>
      <p:ext uri="{BB962C8B-B14F-4D97-AF65-F5344CB8AC3E}">
        <p14:creationId xmlns:p14="http://schemas.microsoft.com/office/powerpoint/2010/main" val="3144448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8000"/>
            <a:lum/>
            <a:extLst>
              <a:ext uri="{BEBA8EAE-BF5A-486C-A8C5-ECC9F3942E4B}">
                <a14:imgProps xmlns:a14="http://schemas.microsoft.com/office/drawing/2010/main">
                  <a14:imgLayer r:embed="rId3">
                    <a14:imgEffect>
                      <a14:sharpenSoften amount="22000"/>
                    </a14:imgEffect>
                    <a14:imgEffect>
                      <a14:saturation sat="0"/>
                    </a14:imgEffect>
                    <a14:imgEffect>
                      <a14:brightnessContrast bright="11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0EF4A4-732E-E74C-858A-51C72CDB8140}"/>
              </a:ext>
            </a:extLst>
          </p:cNvPr>
          <p:cNvSpPr txBox="1"/>
          <p:nvPr/>
        </p:nvSpPr>
        <p:spPr>
          <a:xfrm>
            <a:off x="2339752" y="1923678"/>
            <a:ext cx="2016224" cy="923330"/>
          </a:xfrm>
          <a:prstGeom prst="rect">
            <a:avLst/>
          </a:prstGeom>
          <a:noFill/>
          <a:ln>
            <a:noFill/>
          </a:ln>
          <a:effectLst>
            <a:outerShdw blurRad="50800" dist="38100" dir="8100000" algn="tr" rotWithShape="0">
              <a:prstClr val="black">
                <a:alpha val="40000"/>
              </a:prstClr>
            </a:outerShdw>
            <a:softEdge rad="12700"/>
          </a:effectLst>
          <a:scene3d>
            <a:camera prst="orthographicFront"/>
            <a:lightRig rig="threePt" dir="t"/>
          </a:scene3d>
          <a:sp3d>
            <a:bevelT prst="convex"/>
          </a:sp3d>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0" normalizeH="0" baseline="0" noProof="0" dirty="0">
                <a:ln>
                  <a:noFill/>
                </a:ln>
                <a:solidFill>
                  <a:prstClr val="black"/>
                </a:solidFill>
                <a:effectLst/>
                <a:uLnTx/>
                <a:uFillTx/>
                <a:latin typeface="LingWai SC Medium" panose="03050602040302020204" pitchFamily="66" charset="-122"/>
                <a:ea typeface="LingWai SC Medium" panose="03050602040302020204" pitchFamily="66" charset="-122"/>
                <a:cs typeface="LingWai SC Medium" panose="03050602040302020204" pitchFamily="66" charset="-122"/>
              </a:rPr>
              <a:t>展 望</a:t>
            </a:r>
          </a:p>
        </p:txBody>
      </p:sp>
      <p:sp>
        <p:nvSpPr>
          <p:cNvPr id="3" name="文本框 2">
            <a:extLst>
              <a:ext uri="{FF2B5EF4-FFF2-40B4-BE49-F238E27FC236}">
                <a16:creationId xmlns:a16="http://schemas.microsoft.com/office/drawing/2014/main" id="{DA10B80C-71B8-524C-9BC8-4CC7C91C8F75}"/>
              </a:ext>
            </a:extLst>
          </p:cNvPr>
          <p:cNvSpPr txBox="1"/>
          <p:nvPr/>
        </p:nvSpPr>
        <p:spPr>
          <a:xfrm>
            <a:off x="4860032" y="987574"/>
            <a:ext cx="2808312" cy="3447098"/>
          </a:xfrm>
          <a:prstGeom prst="rect">
            <a:avLst/>
          </a:prstGeom>
          <a:noFill/>
        </p:spPr>
        <p:txBody>
          <a:bodyPr wrap="square" lIns="0" tIns="0" rIns="0" bIns="0" rtlCol="0">
            <a:spAutoFit/>
          </a:bodyPr>
          <a:lstStyle/>
          <a:p>
            <a:pPr indent="234000"/>
            <a:r>
              <a:rPr lang="zh-CN"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一个完善并且合理的管理系统，是需要时间和全身心的投入，要不断利用新的知识扩充系统优化功能，即便我现在所开发的系统已经初步完成了最初的需求设计，但仍有许多的不足，和以下存在的问题：</a:t>
            </a:r>
          </a:p>
          <a:p>
            <a:pPr indent="234000"/>
            <a:r>
              <a:rPr lang="en-US"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1.</a:t>
            </a:r>
            <a:r>
              <a:rPr lang="zh-CN"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在客户端系统上也没有提供完善的帮助系统，当操作人员遇到困难时，不能对于常见问题得到及时的解答。</a:t>
            </a:r>
          </a:p>
          <a:p>
            <a:pPr indent="234000"/>
            <a:r>
              <a:rPr lang="en-US"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2.</a:t>
            </a:r>
            <a:r>
              <a:rPr lang="zh-CN"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系统还没有实现</a:t>
            </a:r>
            <a:r>
              <a:rPr lang="en-US"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a:t>
            </a:r>
            <a:r>
              <a:rPr lang="zh-CN"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客户</a:t>
            </a:r>
            <a:r>
              <a:rPr lang="en-US"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a:t>
            </a:r>
            <a:r>
              <a:rPr lang="zh-CN" altLang="zh-CN" sz="1600" dirty="0">
                <a:latin typeface="LingWai SC Medium" panose="03050602040302020204" pitchFamily="66" charset="-122"/>
                <a:ea typeface="LingWai SC Medium" panose="03050602040302020204" pitchFamily="66" charset="-122"/>
                <a:cs typeface="LingWai SC Medium" panose="03050602040302020204" pitchFamily="66" charset="-122"/>
              </a:rPr>
              <a:t>登录功能，待该功实现后客户可以登录系统，在线选购商品通过支付宝、微信等方式自行支付。</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600" b="0" i="0" u="none" strike="noStrike" kern="1200" cap="none" spc="0" normalizeH="0" baseline="0" noProof="0" dirty="0">
              <a:ln>
                <a:noFill/>
              </a:ln>
              <a:solidFill>
                <a:prstClr val="black"/>
              </a:solidFill>
              <a:effectLst/>
              <a:uLnTx/>
              <a:uFillTx/>
              <a:latin typeface="LingWai SC Medium" panose="03050602040302020204" pitchFamily="66" charset="-122"/>
              <a:ea typeface="LingWai SC Medium" panose="03050602040302020204" pitchFamily="66" charset="-122"/>
              <a:cs typeface="LingWai SC Medium" panose="03050602040302020204" pitchFamily="66"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prstClr val="black"/>
              </a:solidFill>
              <a:effectLst/>
              <a:uLnTx/>
              <a:uFillTx/>
              <a:latin typeface="LingWai SC Medium" panose="03050602040302020204" pitchFamily="66" charset="-122"/>
              <a:ea typeface="LingWai SC Medium" panose="03050602040302020204" pitchFamily="66" charset="-122"/>
              <a:cs typeface="LingWai SC Medium" panose="03050602040302020204" pitchFamily="66" charset="-122"/>
            </a:endParaRPr>
          </a:p>
        </p:txBody>
      </p:sp>
    </p:spTree>
    <p:extLst>
      <p:ext uri="{BB962C8B-B14F-4D97-AF65-F5344CB8AC3E}">
        <p14:creationId xmlns:p14="http://schemas.microsoft.com/office/powerpoint/2010/main" val="2693224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2">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7</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083188" y="1851670"/>
            <a:ext cx="4392488" cy="2336609"/>
          </a:xfrm>
          <a:prstGeom prst="rect">
            <a:avLst/>
          </a:prstGeom>
          <a:noFill/>
        </p:spPr>
        <p:txBody>
          <a:bodyPr wrap="square" lIns="100782" tIns="50391" rIns="100782" bIns="50391">
            <a:spAutoFit/>
          </a:bodyPr>
          <a:lstStyle/>
          <a:p>
            <a:pPr algn="ctr"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致  谢</a:t>
            </a:r>
            <a:endParaRPr lang="en-US" altLang="zh-CN" sz="4400" b="1" dirty="0">
              <a:solidFill>
                <a:schemeClr val="accent6"/>
              </a:solidFill>
              <a:latin typeface="微软雅黑" pitchFamily="34" charset="-122"/>
              <a:ea typeface="微软雅黑" pitchFamily="34" charset="-122"/>
            </a:endParaRPr>
          </a:p>
          <a:p>
            <a:pPr algn="ctr" defTabSz="685302" fontAlgn="auto">
              <a:lnSpc>
                <a:spcPct val="150000"/>
              </a:lnSpc>
              <a:spcBef>
                <a:spcPts val="0"/>
              </a:spcBef>
              <a:spcAft>
                <a:spcPts val="0"/>
              </a:spcAft>
              <a:defRPr/>
            </a:pP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53253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90000"/>
            <a:alpha val="53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027F48-1F62-BC40-A6D6-FEF0007A9C21}"/>
              </a:ext>
            </a:extLst>
          </p:cNvPr>
          <p:cNvPicPr>
            <a:picLocks noChangeAspect="1"/>
          </p:cNvPicPr>
          <p:nvPr/>
        </p:nvPicPr>
        <p:blipFill>
          <a:blip r:embed="rId2">
            <a:alphaModFix amt="5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15616" y="411510"/>
            <a:ext cx="7128792" cy="4836418"/>
          </a:xfrm>
          <a:prstGeom prst="rect">
            <a:avLst/>
          </a:prstGeom>
          <a:solidFill>
            <a:schemeClr val="accent2">
              <a:lumMod val="60000"/>
              <a:lumOff val="40000"/>
              <a:alpha val="75000"/>
            </a:schemeClr>
          </a:solidFill>
        </p:spPr>
      </p:pic>
      <p:sp>
        <p:nvSpPr>
          <p:cNvPr id="4" name="文本框 3">
            <a:extLst>
              <a:ext uri="{FF2B5EF4-FFF2-40B4-BE49-F238E27FC236}">
                <a16:creationId xmlns:a16="http://schemas.microsoft.com/office/drawing/2014/main" id="{42BEFB31-0629-8B4E-A79D-B2C968087A0D}"/>
              </a:ext>
            </a:extLst>
          </p:cNvPr>
          <p:cNvSpPr txBox="1"/>
          <p:nvPr/>
        </p:nvSpPr>
        <p:spPr>
          <a:xfrm>
            <a:off x="2483768" y="1419622"/>
            <a:ext cx="4032448" cy="3016210"/>
          </a:xfrm>
          <a:prstGeom prst="rect">
            <a:avLst/>
          </a:prstGeom>
          <a:noFill/>
        </p:spPr>
        <p:txBody>
          <a:bodyPr wrap="square" lIns="0" tIns="0" rIns="0" bIns="0" rtlCol="0">
            <a:spAutoFit/>
          </a:bodyPr>
          <a:lstStyle/>
          <a:p>
            <a:pPr indent="234000" algn="just"/>
            <a:r>
              <a:rPr lang="zh-CN" altLang="zh-CN" sz="1400" dirty="0">
                <a:latin typeface="LingWai SC Medium" panose="03050602040302020204" pitchFamily="66" charset="-122"/>
                <a:ea typeface="LingWai SC Medium" panose="03050602040302020204" pitchFamily="66" charset="-122"/>
                <a:cs typeface="LingWai SC Medium" panose="03050602040302020204" pitchFamily="66" charset="-122"/>
              </a:rPr>
              <a:t>行文至此，蓦然回首，时光匆匆，转瞬即逝。一年以来的毕业设计终于完美收官，从项目的搭建到开发，设计的整理和修改直至完成编写的整个过程，在遇到问题时，会和身边的同学一起探讨解决问题，优化代码，后期一轮又一轮的论文修改，老师都会仔细的给每一个错误加上批注，现在向她们真诚的帮助表达诚挚的谢意。</a:t>
            </a:r>
          </a:p>
          <a:p>
            <a:pPr indent="234000" algn="just"/>
            <a:r>
              <a:rPr lang="zh-CN" altLang="zh-CN" sz="1400" dirty="0">
                <a:latin typeface="LingWai SC Medium" panose="03050602040302020204" pitchFamily="66" charset="-122"/>
                <a:ea typeface="LingWai SC Medium" panose="03050602040302020204" pitchFamily="66" charset="-122"/>
                <a:cs typeface="LingWai SC Medium" panose="03050602040302020204" pitchFamily="66" charset="-122"/>
              </a:rPr>
              <a:t>感谢母校的悉心培养和给予我优质的教学环境，专业老师风趣的讲课方式，让枯燥乏味的理论知识印刻在脑海里，感谢身边的那位朋友能够感知我的难过陪我一起欢笑，感谢给予我最大帮助的指导老师，面对面的告诉我论文出现的问题，在开发系统过程中也给了我很多宝贵的意见和想法。很幸运还能够在即将毕业遇到这么负责、专业和细心的老师，在此向指导老师表示我最衷心的感谢</a:t>
            </a:r>
            <a:r>
              <a:rPr lang="en-US" altLang="zh-CN" sz="1400" dirty="0">
                <a:latin typeface="LingWai SC Medium" panose="03050602040302020204" pitchFamily="66" charset="-122"/>
                <a:ea typeface="LingWai SC Medium" panose="03050602040302020204" pitchFamily="66" charset="-122"/>
                <a:cs typeface="LingWai SC Medium" panose="03050602040302020204" pitchFamily="66" charset="-122"/>
              </a:rPr>
              <a:t>!</a:t>
            </a:r>
            <a:endParaRPr lang="zh-CN" altLang="zh-CN" sz="1400" dirty="0">
              <a:latin typeface="LingWai SC Medium" panose="03050602040302020204" pitchFamily="66" charset="-122"/>
              <a:ea typeface="LingWai SC Medium" panose="03050602040302020204" pitchFamily="66" charset="-122"/>
              <a:cs typeface="LingWai SC Medium" panose="03050602040302020204" pitchFamily="66" charset="-122"/>
            </a:endParaRPr>
          </a:p>
          <a:p>
            <a:pPr indent="234000" algn="just"/>
            <a:r>
              <a:rPr lang="zh-CN" altLang="zh-CN" sz="1400" dirty="0">
                <a:latin typeface="LingWai SC Medium" panose="03050602040302020204" pitchFamily="66" charset="-122"/>
                <a:ea typeface="LingWai SC Medium" panose="03050602040302020204" pitchFamily="66" charset="-122"/>
                <a:cs typeface="LingWai SC Medium" panose="03050602040302020204" pitchFamily="66" charset="-122"/>
              </a:rPr>
              <a:t>曾益吾所不能，求学之路，道阻且长，困顿迷茫有之，欢呼雀跃亦有之，幸有老师之悉心教导</a:t>
            </a:r>
            <a:r>
              <a:rPr lang="zh-CN" altLang="en-US" sz="1400" dirty="0">
                <a:latin typeface="LingWai SC Medium" panose="03050602040302020204" pitchFamily="66" charset="-122"/>
                <a:ea typeface="LingWai SC Medium" panose="03050602040302020204" pitchFamily="66" charset="-122"/>
                <a:cs typeface="LingWai SC Medium" panose="03050602040302020204" pitchFamily="66" charset="-122"/>
              </a:rPr>
              <a:t>，由是感激！</a:t>
            </a:r>
            <a:endParaRPr kumimoji="1" lang="zh-CN" altLang="en-US" sz="1400" b="1" dirty="0">
              <a:solidFill>
                <a:schemeClr val="accent6"/>
              </a:solidFill>
              <a:latin typeface="LingWai SC Medium" panose="03050602040302020204" pitchFamily="66" charset="-122"/>
              <a:ea typeface="LingWai SC Medium" panose="03050602040302020204" pitchFamily="66" charset="-122"/>
              <a:cs typeface="LingWai SC Medium" panose="03050602040302020204" pitchFamily="66" charset="-122"/>
            </a:endParaRPr>
          </a:p>
        </p:txBody>
      </p:sp>
      <p:sp>
        <p:nvSpPr>
          <p:cNvPr id="5" name="文本框 4">
            <a:extLst>
              <a:ext uri="{FF2B5EF4-FFF2-40B4-BE49-F238E27FC236}">
                <a16:creationId xmlns:a16="http://schemas.microsoft.com/office/drawing/2014/main" id="{AD15C736-3C86-B245-9B65-77ABDD9758DB}"/>
              </a:ext>
            </a:extLst>
          </p:cNvPr>
          <p:cNvSpPr txBox="1"/>
          <p:nvPr/>
        </p:nvSpPr>
        <p:spPr>
          <a:xfrm>
            <a:off x="3995936" y="1131590"/>
            <a:ext cx="1800200" cy="307777"/>
          </a:xfrm>
          <a:prstGeom prst="rect">
            <a:avLst/>
          </a:prstGeom>
          <a:noFill/>
        </p:spPr>
        <p:txBody>
          <a:bodyPr wrap="square" lIns="0" tIns="0" rIns="0" bIns="0" rtlCol="0">
            <a:spAutoFit/>
          </a:bodyPr>
          <a:lstStyle/>
          <a:p>
            <a:r>
              <a:rPr kumimoji="1" lang="zh-CN" altLang="en-US" sz="2000" b="1" dirty="0">
                <a:solidFill>
                  <a:schemeClr val="accent6"/>
                </a:solidFill>
                <a:latin typeface="LingWai SC Medium" panose="03050602040302020204" pitchFamily="66" charset="-122"/>
                <a:ea typeface="LingWai SC Medium" panose="03050602040302020204" pitchFamily="66" charset="-122"/>
                <a:cs typeface="LingWai SC Medium" panose="03050602040302020204" pitchFamily="66" charset="-122"/>
              </a:rPr>
              <a:t>感  谢  信 ！</a:t>
            </a:r>
          </a:p>
        </p:txBody>
      </p:sp>
    </p:spTree>
    <p:extLst>
      <p:ext uri="{BB962C8B-B14F-4D97-AF65-F5344CB8AC3E}">
        <p14:creationId xmlns:p14="http://schemas.microsoft.com/office/powerpoint/2010/main" val="590810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rgbClr val="325F0B"/>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solidFill>
              <a:schemeClr val="tx1">
                <a:lumMod val="85000"/>
                <a:lumOff val="1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1</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635896" y="1922475"/>
            <a:ext cx="3744417" cy="2428942"/>
          </a:xfrm>
          <a:prstGeom prst="rect">
            <a:avLst/>
          </a:prstGeom>
          <a:noFill/>
        </p:spPr>
        <p:txBody>
          <a:bodyPr wrap="square" lIns="100782" tIns="50391" rIns="100782" bIns="50391">
            <a:spAutoFit/>
          </a:bodyPr>
          <a:lstStyle/>
          <a:p>
            <a:pPr algn="just"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     绪   论</a:t>
            </a:r>
            <a:endParaRPr lang="en-US" altLang="zh-CN" sz="4400" b="1" dirty="0">
              <a:solidFill>
                <a:schemeClr val="accent6"/>
              </a:solidFill>
              <a:latin typeface="微软雅黑" pitchFamily="34" charset="-122"/>
              <a:ea typeface="微软雅黑" pitchFamily="34" charset="-122"/>
            </a:endParaRPr>
          </a:p>
          <a:p>
            <a:pPr algn="just" defTabSz="685302" fontAlgn="auto">
              <a:lnSpc>
                <a:spcPct val="150000"/>
              </a:lnSpc>
              <a:spcBef>
                <a:spcPts val="0"/>
              </a:spcBef>
              <a:spcAft>
                <a:spcPts val="0"/>
              </a:spcAft>
              <a:defRPr/>
            </a:pPr>
            <a:r>
              <a:rPr lang="zh-CN" altLang="en-US" sz="1400" b="1" dirty="0">
                <a:solidFill>
                  <a:schemeClr val="tx2">
                    <a:lumMod val="75000"/>
                  </a:schemeClr>
                </a:solidFill>
              </a:rPr>
              <a:t>        </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13541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4">
            <a:extLst>
              <a:ext uri="{FF2B5EF4-FFF2-40B4-BE49-F238E27FC236}">
                <a16:creationId xmlns:a16="http://schemas.microsoft.com/office/drawing/2014/main" id="{FC41952E-1EE2-784B-9629-0E692683608E}"/>
              </a:ext>
            </a:extLst>
          </p:cNvPr>
          <p:cNvSpPr txBox="1"/>
          <p:nvPr/>
        </p:nvSpPr>
        <p:spPr>
          <a:xfrm>
            <a:off x="4357856" y="1583576"/>
            <a:ext cx="3742536" cy="52136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1200" dirty="0">
                <a:solidFill>
                  <a:schemeClr val="tx1"/>
                </a:solidFill>
              </a:rPr>
              <a:t>传统的纸质信息管理方式效率低、性能差、数据容易出现误差、账单丢失无法找回。</a:t>
            </a:r>
            <a:endParaRPr lang="en-US" altLang="zh-CN" sz="1200" kern="0" dirty="0">
              <a:solidFill>
                <a:schemeClr val="tx1"/>
              </a:solidFill>
            </a:endParaRPr>
          </a:p>
        </p:txBody>
      </p:sp>
      <p:sp>
        <p:nvSpPr>
          <p:cNvPr id="8" name="Freeform 5">
            <a:extLst>
              <a:ext uri="{FF2B5EF4-FFF2-40B4-BE49-F238E27FC236}">
                <a16:creationId xmlns:a16="http://schemas.microsoft.com/office/drawing/2014/main" id="{02FEA6FB-A670-784C-AC8C-A28598C267B2}"/>
              </a:ext>
            </a:extLst>
          </p:cNvPr>
          <p:cNvSpPr/>
          <p:nvPr/>
        </p:nvSpPr>
        <p:spPr bwMode="auto">
          <a:xfrm rot="5400000">
            <a:off x="907259" y="1771996"/>
            <a:ext cx="2525117"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solidFill>
              <a:schemeClr val="bg1"/>
            </a:solidFill>
            <a:prstDash val="solid"/>
            <a:miter lim="800000"/>
          </a:ln>
        </p:spPr>
        <p:txBody>
          <a:bodyPr vert="horz" wrap="square" lIns="91372" tIns="45684" rIns="91372" bIns="45684" numCol="1" anchor="t" anchorCtr="0" compatLnSpc="1"/>
          <a:lstStyle/>
          <a:p>
            <a:pPr defTabSz="913313">
              <a:defRPr/>
            </a:pPr>
            <a:endParaRPr lang="zh-CN" altLang="en-US" kern="0" dirty="0">
              <a:solidFill>
                <a:sysClr val="windowText" lastClr="000000"/>
              </a:solidFill>
            </a:endParaRPr>
          </a:p>
        </p:txBody>
      </p:sp>
      <p:sp>
        <p:nvSpPr>
          <p:cNvPr id="9" name="椭圆 8">
            <a:extLst>
              <a:ext uri="{FF2B5EF4-FFF2-40B4-BE49-F238E27FC236}">
                <a16:creationId xmlns:a16="http://schemas.microsoft.com/office/drawing/2014/main" id="{25EDC73F-2BA5-9042-8375-16C0AEBE25B7}"/>
              </a:ext>
            </a:extLst>
          </p:cNvPr>
          <p:cNvSpPr/>
          <p:nvPr/>
        </p:nvSpPr>
        <p:spPr>
          <a:xfrm>
            <a:off x="2701698" y="1720016"/>
            <a:ext cx="427814" cy="427946"/>
          </a:xfrm>
          <a:prstGeom prst="ellipse">
            <a:avLst/>
          </a:prstGeom>
          <a:solidFill>
            <a:srgbClr val="737211"/>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1</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442745A-F876-D144-9656-F8AC7AA36DB2}"/>
              </a:ext>
            </a:extLst>
          </p:cNvPr>
          <p:cNvSpPr/>
          <p:nvPr/>
        </p:nvSpPr>
        <p:spPr>
          <a:xfrm>
            <a:off x="3246294" y="2737208"/>
            <a:ext cx="427814" cy="427946"/>
          </a:xfrm>
          <a:prstGeom prst="ellipse">
            <a:avLst/>
          </a:prstGeom>
          <a:solidFill>
            <a:srgbClr val="56534F"/>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2</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C02AD334-781E-6045-ACDF-CDAECFBFF04E}"/>
              </a:ext>
            </a:extLst>
          </p:cNvPr>
          <p:cNvSpPr/>
          <p:nvPr/>
        </p:nvSpPr>
        <p:spPr>
          <a:xfrm>
            <a:off x="2701698" y="3748379"/>
            <a:ext cx="427814" cy="427946"/>
          </a:xfrm>
          <a:prstGeom prst="ellipse">
            <a:avLst/>
          </a:prstGeom>
          <a:solidFill>
            <a:srgbClr val="EDE793"/>
          </a:solidFill>
          <a:ln w="25400" cap="flat" cmpd="sng" algn="ctr">
            <a:solidFill>
              <a:schemeClr val="bg1"/>
            </a:solidFill>
            <a:prstDash val="solid"/>
          </a:ln>
          <a:effectLst/>
        </p:spPr>
        <p:txBody>
          <a:bodyPr lIns="68531" tIns="34265" rIns="68531" bIns="34265" rtlCol="0" anchor="ctr"/>
          <a:lstStyle/>
          <a:p>
            <a:pPr algn="ctr" defTabSz="913313">
              <a:defRPr/>
            </a:pPr>
            <a:r>
              <a:rPr lang="en-US" altLang="zh-CN" b="1" kern="0" dirty="0">
                <a:solidFill>
                  <a:sysClr val="window" lastClr="FFFFFF"/>
                </a:solidFill>
                <a:latin typeface="微软雅黑" panose="020B0503020204020204" pitchFamily="34" charset="-122"/>
                <a:ea typeface="微软雅黑" panose="020B0503020204020204" pitchFamily="34" charset="-122"/>
              </a:rPr>
              <a:t>3</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grpSp>
        <p:nvGrpSpPr>
          <p:cNvPr id="12" name="组合 13">
            <a:extLst>
              <a:ext uri="{FF2B5EF4-FFF2-40B4-BE49-F238E27FC236}">
                <a16:creationId xmlns:a16="http://schemas.microsoft.com/office/drawing/2014/main" id="{62CB0158-513A-BF47-BDCC-FFA361D73CB7}"/>
              </a:ext>
            </a:extLst>
          </p:cNvPr>
          <p:cNvGrpSpPr/>
          <p:nvPr/>
        </p:nvGrpSpPr>
        <p:grpSpPr>
          <a:xfrm>
            <a:off x="3129516" y="1756622"/>
            <a:ext cx="1051729" cy="354727"/>
            <a:chOff x="3513818" y="1963801"/>
            <a:chExt cx="1051729" cy="354618"/>
          </a:xfrm>
        </p:grpSpPr>
        <p:cxnSp>
          <p:nvCxnSpPr>
            <p:cNvPr id="13" name="直接连接符 14">
              <a:extLst>
                <a:ext uri="{FF2B5EF4-FFF2-40B4-BE49-F238E27FC236}">
                  <a16:creationId xmlns:a16="http://schemas.microsoft.com/office/drawing/2014/main" id="{206DBA19-3F97-1149-85F8-A49E8C45299B}"/>
                </a:ext>
              </a:extLst>
            </p:cNvPr>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14" name="直接连接符 15">
              <a:extLst>
                <a:ext uri="{FF2B5EF4-FFF2-40B4-BE49-F238E27FC236}">
                  <a16:creationId xmlns:a16="http://schemas.microsoft.com/office/drawing/2014/main" id="{29428533-A7E3-7F49-B29A-AB2DF7142B4B}"/>
                </a:ext>
              </a:extLst>
            </p:cNvPr>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
        <p:nvSpPr>
          <p:cNvPr id="15" name="TextBox 64">
            <a:extLst>
              <a:ext uri="{FF2B5EF4-FFF2-40B4-BE49-F238E27FC236}">
                <a16:creationId xmlns:a16="http://schemas.microsoft.com/office/drawing/2014/main" id="{06C14C47-CDEC-1C4E-8C12-8D3090AE002D}"/>
              </a:ext>
            </a:extLst>
          </p:cNvPr>
          <p:cNvSpPr txBox="1"/>
          <p:nvPr/>
        </p:nvSpPr>
        <p:spPr>
          <a:xfrm>
            <a:off x="4925271" y="2392938"/>
            <a:ext cx="3719705" cy="129125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en-US" sz="1200" dirty="0">
                <a:solidFill>
                  <a:schemeClr val="tx1"/>
                </a:solidFill>
              </a:rPr>
              <a:t>电子商务的发展愈演愈烈，</a:t>
            </a:r>
            <a:r>
              <a:rPr lang="zh-CN" altLang="zh-CN" sz="1200" dirty="0">
                <a:solidFill>
                  <a:schemeClr val="tx1"/>
                </a:solidFill>
              </a:rPr>
              <a:t>网络的应用范围也变得越来越广泛 </a:t>
            </a:r>
            <a:r>
              <a:rPr lang="zh-CN" altLang="en-US" sz="1200" dirty="0">
                <a:solidFill>
                  <a:schemeClr val="tx1"/>
                </a:solidFill>
              </a:rPr>
              <a:t>。新兴企业迫切的发展网络产业，</a:t>
            </a:r>
            <a:r>
              <a:rPr lang="zh-CN" altLang="zh-CN" sz="1200" dirty="0">
                <a:solidFill>
                  <a:schemeClr val="tx1"/>
                </a:solidFill>
              </a:rPr>
              <a:t>烘焙行业也在网络浪潮的冲击下</a:t>
            </a:r>
            <a:r>
              <a:rPr lang="en-US" altLang="zh-CN" sz="1200" dirty="0">
                <a:solidFill>
                  <a:schemeClr val="tx1"/>
                </a:solidFill>
              </a:rPr>
              <a:t>,</a:t>
            </a:r>
            <a:r>
              <a:rPr lang="zh-CN" altLang="zh-CN" sz="1200" dirty="0">
                <a:solidFill>
                  <a:schemeClr val="tx1"/>
                </a:solidFill>
              </a:rPr>
              <a:t>陆续摒弃传统手工管理的方式</a:t>
            </a:r>
            <a:r>
              <a:rPr lang="en-US" altLang="zh-CN" sz="1200" dirty="0">
                <a:solidFill>
                  <a:schemeClr val="tx1"/>
                </a:solidFill>
              </a:rPr>
              <a:t>,</a:t>
            </a:r>
            <a:r>
              <a:rPr lang="zh-CN" altLang="zh-CN" sz="1200" dirty="0">
                <a:solidFill>
                  <a:schemeClr val="tx1"/>
                </a:solidFill>
              </a:rPr>
              <a:t>采用计算机进行信息管理</a:t>
            </a:r>
            <a:r>
              <a:rPr lang="zh-CN" altLang="en-US" sz="1200" dirty="0">
                <a:solidFill>
                  <a:schemeClr val="tx1"/>
                </a:solidFill>
              </a:rPr>
              <a:t>。</a:t>
            </a:r>
            <a:endParaRPr lang="en-US" altLang="zh-CN" sz="1200" dirty="0">
              <a:solidFill>
                <a:schemeClr val="tx1"/>
              </a:solidFill>
            </a:endParaRPr>
          </a:p>
          <a:p>
            <a:pPr algn="just" defTabSz="684667">
              <a:lnSpc>
                <a:spcPct val="150000"/>
              </a:lnSpc>
              <a:defRPr/>
            </a:pPr>
            <a:endParaRPr lang="zh-CN" altLang="en-US" sz="900" kern="0" dirty="0">
              <a:solidFill>
                <a:schemeClr val="tx1"/>
              </a:solidFill>
            </a:endParaRPr>
          </a:p>
        </p:txBody>
      </p:sp>
      <p:sp>
        <p:nvSpPr>
          <p:cNvPr id="16" name="TextBox 65">
            <a:extLst>
              <a:ext uri="{FF2B5EF4-FFF2-40B4-BE49-F238E27FC236}">
                <a16:creationId xmlns:a16="http://schemas.microsoft.com/office/drawing/2014/main" id="{7F23DA5A-478E-034D-B5D4-8E72B7CD12E6}"/>
              </a:ext>
            </a:extLst>
          </p:cNvPr>
          <p:cNvSpPr txBox="1"/>
          <p:nvPr/>
        </p:nvSpPr>
        <p:spPr>
          <a:xfrm>
            <a:off x="4380681" y="3748379"/>
            <a:ext cx="3719711" cy="52136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667">
              <a:lnSpc>
                <a:spcPct val="150000"/>
              </a:lnSpc>
              <a:defRPr/>
            </a:pPr>
            <a:r>
              <a:rPr lang="zh-CN" altLang="zh-CN" sz="1200" dirty="0">
                <a:solidFill>
                  <a:schemeClr val="tx1"/>
                </a:solidFill>
              </a:rPr>
              <a:t>发达国家早在很久之前就已经将计算机应用于烘焙店管理中</a:t>
            </a:r>
            <a:r>
              <a:rPr lang="zh-CN" altLang="en-US" sz="1200" dirty="0">
                <a:solidFill>
                  <a:schemeClr val="tx1"/>
                </a:solidFill>
              </a:rPr>
              <a:t>。</a:t>
            </a:r>
            <a:endParaRPr lang="zh-CN" altLang="en-US" sz="1200" kern="0" dirty="0">
              <a:solidFill>
                <a:schemeClr val="tx1"/>
              </a:solidFill>
            </a:endParaRPr>
          </a:p>
        </p:txBody>
      </p:sp>
      <p:grpSp>
        <p:nvGrpSpPr>
          <p:cNvPr id="17" name="组合 18">
            <a:extLst>
              <a:ext uri="{FF2B5EF4-FFF2-40B4-BE49-F238E27FC236}">
                <a16:creationId xmlns:a16="http://schemas.microsoft.com/office/drawing/2014/main" id="{BCD170AD-2FF7-C44F-8FEE-329E2A449B0A}"/>
              </a:ext>
            </a:extLst>
          </p:cNvPr>
          <p:cNvGrpSpPr/>
          <p:nvPr/>
        </p:nvGrpSpPr>
        <p:grpSpPr>
          <a:xfrm>
            <a:off x="3678687" y="2773813"/>
            <a:ext cx="1051729" cy="354727"/>
            <a:chOff x="3513818" y="1963801"/>
            <a:chExt cx="1051729" cy="354618"/>
          </a:xfrm>
        </p:grpSpPr>
        <p:cxnSp>
          <p:nvCxnSpPr>
            <p:cNvPr id="18" name="直接连接符 19">
              <a:extLst>
                <a:ext uri="{FF2B5EF4-FFF2-40B4-BE49-F238E27FC236}">
                  <a16:creationId xmlns:a16="http://schemas.microsoft.com/office/drawing/2014/main" id="{7CC4E99E-28C8-A24E-B13D-E527E831180D}"/>
                </a:ext>
              </a:extLst>
            </p:cNvPr>
            <p:cNvCxnSpPr/>
            <p:nvPr/>
          </p:nvCxnSpPr>
          <p:spPr>
            <a:xfrm>
              <a:off x="3513818" y="2141110"/>
              <a:ext cx="1051729" cy="0"/>
            </a:xfrm>
            <a:prstGeom prst="line">
              <a:avLst/>
            </a:prstGeom>
            <a:noFill/>
            <a:ln w="6350" cap="flat" cmpd="sng" algn="ctr">
              <a:solidFill>
                <a:srgbClr val="325F0B"/>
              </a:solidFill>
              <a:prstDash val="sysDot"/>
              <a:headEnd type="none" w="med" len="med"/>
              <a:tailEnd type="none" w="med" len="med"/>
            </a:ln>
            <a:effectLst/>
          </p:spPr>
        </p:cxnSp>
        <p:cxnSp>
          <p:nvCxnSpPr>
            <p:cNvPr id="19" name="直接连接符 20">
              <a:extLst>
                <a:ext uri="{FF2B5EF4-FFF2-40B4-BE49-F238E27FC236}">
                  <a16:creationId xmlns:a16="http://schemas.microsoft.com/office/drawing/2014/main" id="{746EAFCE-74B2-7A49-9EA6-F3CF4330B050}"/>
                </a:ext>
              </a:extLst>
            </p:cNvPr>
            <p:cNvCxnSpPr/>
            <p:nvPr/>
          </p:nvCxnSpPr>
          <p:spPr>
            <a:xfrm>
              <a:off x="4565547" y="1963801"/>
              <a:ext cx="0" cy="354618"/>
            </a:xfrm>
            <a:prstGeom prst="line">
              <a:avLst/>
            </a:prstGeom>
            <a:noFill/>
            <a:ln w="6350" cap="flat" cmpd="sng" algn="ctr">
              <a:solidFill>
                <a:srgbClr val="325F0B"/>
              </a:solidFill>
              <a:prstDash val="sysDot"/>
              <a:headEnd type="none" w="med" len="med"/>
              <a:tailEnd type="none" w="med" len="med"/>
            </a:ln>
            <a:effectLst/>
          </p:spPr>
        </p:cxnSp>
      </p:grpSp>
      <p:grpSp>
        <p:nvGrpSpPr>
          <p:cNvPr id="20" name="组合 21">
            <a:extLst>
              <a:ext uri="{FF2B5EF4-FFF2-40B4-BE49-F238E27FC236}">
                <a16:creationId xmlns:a16="http://schemas.microsoft.com/office/drawing/2014/main" id="{D6D5FC54-61CC-5D49-A19D-84BD47E38DB5}"/>
              </a:ext>
            </a:extLst>
          </p:cNvPr>
          <p:cNvGrpSpPr/>
          <p:nvPr/>
        </p:nvGrpSpPr>
        <p:grpSpPr>
          <a:xfrm>
            <a:off x="3129516" y="3784984"/>
            <a:ext cx="1051729" cy="354727"/>
            <a:chOff x="3513818" y="1963801"/>
            <a:chExt cx="1051729" cy="354618"/>
          </a:xfrm>
        </p:grpSpPr>
        <p:cxnSp>
          <p:nvCxnSpPr>
            <p:cNvPr id="21" name="直接连接符 22">
              <a:extLst>
                <a:ext uri="{FF2B5EF4-FFF2-40B4-BE49-F238E27FC236}">
                  <a16:creationId xmlns:a16="http://schemas.microsoft.com/office/drawing/2014/main" id="{472E3479-5977-0A4A-834A-459D4E37593C}"/>
                </a:ext>
              </a:extLst>
            </p:cNvPr>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22" name="直接连接符 23">
              <a:extLst>
                <a:ext uri="{FF2B5EF4-FFF2-40B4-BE49-F238E27FC236}">
                  <a16:creationId xmlns:a16="http://schemas.microsoft.com/office/drawing/2014/main" id="{30A6EBF4-9506-0B4A-96F9-712E7F4ADABE}"/>
                </a:ext>
              </a:extLst>
            </p:cNvPr>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
        <p:nvSpPr>
          <p:cNvPr id="23" name="矩形 22">
            <a:extLst>
              <a:ext uri="{FF2B5EF4-FFF2-40B4-BE49-F238E27FC236}">
                <a16:creationId xmlns:a16="http://schemas.microsoft.com/office/drawing/2014/main" id="{DBCFEEB2-96BB-5540-AAAD-57EE5EB304A5}"/>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sp>
        <p:nvSpPr>
          <p:cNvPr id="24" name="文本框 23">
            <a:extLst>
              <a:ext uri="{FF2B5EF4-FFF2-40B4-BE49-F238E27FC236}">
                <a16:creationId xmlns:a16="http://schemas.microsoft.com/office/drawing/2014/main" id="{D2167480-BA9E-334A-AA83-3F35644D5949}"/>
              </a:ext>
            </a:extLst>
          </p:cNvPr>
          <p:cNvSpPr txBox="1"/>
          <p:nvPr/>
        </p:nvSpPr>
        <p:spPr>
          <a:xfrm>
            <a:off x="462836" y="195486"/>
            <a:ext cx="2524988"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绪论</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研 究 背 景</a:t>
            </a:r>
          </a:p>
        </p:txBody>
      </p:sp>
      <p:sp>
        <p:nvSpPr>
          <p:cNvPr id="6" name="Freeform 5">
            <a:extLst>
              <a:ext uri="{FF2B5EF4-FFF2-40B4-BE49-F238E27FC236}">
                <a16:creationId xmlns:a16="http://schemas.microsoft.com/office/drawing/2014/main" id="{8884FD10-6F74-124E-AEAA-3A6B1EE47373}"/>
              </a:ext>
            </a:extLst>
          </p:cNvPr>
          <p:cNvSpPr/>
          <p:nvPr/>
        </p:nvSpPr>
        <p:spPr bwMode="auto">
          <a:xfrm rot="5400000">
            <a:off x="996396" y="1871184"/>
            <a:ext cx="230159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6534F"/>
          </a:solidFill>
          <a:ln w="9525" cap="flat">
            <a:solidFill>
              <a:schemeClr val="bg1"/>
            </a:solidFill>
            <a:prstDash val="solid"/>
            <a:miter lim="800000"/>
          </a:ln>
        </p:spPr>
        <p:txBody>
          <a:bodyPr vert="horz" wrap="square" lIns="91372" tIns="45684" rIns="91372" bIns="45684" numCol="1" anchor="t" anchorCtr="0" compatLnSpc="1"/>
          <a:lstStyle/>
          <a:p>
            <a:pPr defTabSz="913313">
              <a:defRPr/>
            </a:pPr>
            <a:endParaRPr lang="zh-CN" altLang="en-US" kern="0" dirty="0">
              <a:solidFill>
                <a:sysClr val="windowText" lastClr="000000"/>
              </a:solidFill>
            </a:endParaRPr>
          </a:p>
        </p:txBody>
      </p:sp>
      <p:sp>
        <p:nvSpPr>
          <p:cNvPr id="7" name="TextBox 56">
            <a:extLst>
              <a:ext uri="{FF2B5EF4-FFF2-40B4-BE49-F238E27FC236}">
                <a16:creationId xmlns:a16="http://schemas.microsoft.com/office/drawing/2014/main" id="{BE3FE28C-CB19-7344-BA26-D165433964A9}"/>
              </a:ext>
            </a:extLst>
          </p:cNvPr>
          <p:cNvSpPr txBox="1"/>
          <p:nvPr/>
        </p:nvSpPr>
        <p:spPr>
          <a:xfrm>
            <a:off x="1650947" y="2283718"/>
            <a:ext cx="1048845" cy="121648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913313">
              <a:lnSpc>
                <a:spcPct val="150000"/>
              </a:lnSpc>
              <a:defRPr/>
            </a:pPr>
            <a:r>
              <a:rPr lang="zh-CN" altLang="en-US" sz="2800" kern="0" dirty="0">
                <a:solidFill>
                  <a:schemeClr val="bg1">
                    <a:lumMod val="95000"/>
                  </a:schemeClr>
                </a:solidFill>
              </a:rPr>
              <a:t>研 究背 景</a:t>
            </a:r>
          </a:p>
        </p:txBody>
      </p:sp>
    </p:spTree>
    <p:extLst>
      <p:ext uri="{BB962C8B-B14F-4D97-AF65-F5344CB8AC3E}">
        <p14:creationId xmlns:p14="http://schemas.microsoft.com/office/powerpoint/2010/main" val="1343247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90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par>
                                <p:cTn id="45" presetID="2" presetClass="entr" presetSubtype="2" decel="5330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750" fill="hold"/>
                                        <p:tgtEl>
                                          <p:spTgt spid="5"/>
                                        </p:tgtEl>
                                        <p:attrNameLst>
                                          <p:attrName>ppt_x</p:attrName>
                                        </p:attrNameLst>
                                      </p:cBhvr>
                                      <p:tavLst>
                                        <p:tav tm="0">
                                          <p:val>
                                            <p:strVal val="1+#ppt_w/2"/>
                                          </p:val>
                                        </p:tav>
                                        <p:tav tm="100000">
                                          <p:val>
                                            <p:strVal val="#ppt_x"/>
                                          </p:val>
                                        </p:tav>
                                      </p:tavLst>
                                    </p:anim>
                                    <p:anim calcmode="lin" valueType="num">
                                      <p:cBhvr additive="base">
                                        <p:cTn id="48" dur="750" fill="hold"/>
                                        <p:tgtEl>
                                          <p:spTgt spid="5"/>
                                        </p:tgtEl>
                                        <p:attrNameLst>
                                          <p:attrName>ppt_y</p:attrName>
                                        </p:attrNameLst>
                                      </p:cBhvr>
                                      <p:tavLst>
                                        <p:tav tm="0">
                                          <p:val>
                                            <p:strVal val="#ppt_y"/>
                                          </p:val>
                                        </p:tav>
                                        <p:tav tm="100000">
                                          <p:val>
                                            <p:strVal val="#ppt_y"/>
                                          </p:val>
                                        </p:tav>
                                      </p:tavLst>
                                    </p:anim>
                                  </p:childTnLst>
                                </p:cTn>
                              </p:par>
                            </p:childTnLst>
                          </p:cTn>
                        </p:par>
                        <p:par>
                          <p:cTn id="49" fill="hold">
                            <p:stCondLst>
                              <p:cond delay="2650"/>
                            </p:stCondLst>
                            <p:childTnLst>
                              <p:par>
                                <p:cTn id="50" presetID="22" presetClass="entr" presetSubtype="8"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 presetClass="entr" presetSubtype="2" decel="5330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750" fill="hold"/>
                                        <p:tgtEl>
                                          <p:spTgt spid="15"/>
                                        </p:tgtEl>
                                        <p:attrNameLst>
                                          <p:attrName>ppt_x</p:attrName>
                                        </p:attrNameLst>
                                      </p:cBhvr>
                                      <p:tavLst>
                                        <p:tav tm="0">
                                          <p:val>
                                            <p:strVal val="1+#ppt_w/2"/>
                                          </p:val>
                                        </p:tav>
                                        <p:tav tm="100000">
                                          <p:val>
                                            <p:strVal val="#ppt_x"/>
                                          </p:val>
                                        </p:tav>
                                      </p:tavLst>
                                    </p:anim>
                                    <p:anim calcmode="lin" valueType="num">
                                      <p:cBhvr additive="base">
                                        <p:cTn id="56" dur="75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3400"/>
                            </p:stCondLst>
                            <p:childTnLst>
                              <p:par>
                                <p:cTn id="58" presetID="22" presetClass="entr" presetSubtype="8"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 presetClass="entr" presetSubtype="2" decel="5330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750" fill="hold"/>
                                        <p:tgtEl>
                                          <p:spTgt spid="16"/>
                                        </p:tgtEl>
                                        <p:attrNameLst>
                                          <p:attrName>ppt_x</p:attrName>
                                        </p:attrNameLst>
                                      </p:cBhvr>
                                      <p:tavLst>
                                        <p:tav tm="0">
                                          <p:val>
                                            <p:strVal val="1+#ppt_w/2"/>
                                          </p:val>
                                        </p:tav>
                                        <p:tav tm="100000">
                                          <p:val>
                                            <p:strVal val="#ppt_x"/>
                                          </p:val>
                                        </p:tav>
                                      </p:tavLst>
                                    </p:anim>
                                    <p:anim calcmode="lin" valueType="num">
                                      <p:cBhvr additive="base">
                                        <p:cTn id="64"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animBg="1"/>
      <p:bldP spid="15" grpId="0"/>
      <p:bldP spid="16" grpId="0"/>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BCFEEB2-96BB-5540-AAAD-57EE5EB304A5}"/>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D2167480-BA9E-334A-AA83-3F35644D5949}"/>
              </a:ext>
            </a:extLst>
          </p:cNvPr>
          <p:cNvSpPr txBox="1"/>
          <p:nvPr/>
        </p:nvSpPr>
        <p:spPr>
          <a:xfrm>
            <a:off x="462835" y="195486"/>
            <a:ext cx="3245067"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绪论</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国内外研究现状</a:t>
            </a:r>
          </a:p>
        </p:txBody>
      </p:sp>
      <p:cxnSp>
        <p:nvCxnSpPr>
          <p:cNvPr id="25" name="直接连接符 4">
            <a:extLst>
              <a:ext uri="{FF2B5EF4-FFF2-40B4-BE49-F238E27FC236}">
                <a16:creationId xmlns:a16="http://schemas.microsoft.com/office/drawing/2014/main" id="{14D19B2A-7203-0745-B626-7343F35D6FC9}"/>
              </a:ext>
            </a:extLst>
          </p:cNvPr>
          <p:cNvCxnSpPr>
            <a:cxnSpLocks/>
          </p:cNvCxnSpPr>
          <p:nvPr/>
        </p:nvCxnSpPr>
        <p:spPr>
          <a:xfrm>
            <a:off x="4211960" y="0"/>
            <a:ext cx="0" cy="5143500"/>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6" name="组合 29">
            <a:extLst>
              <a:ext uri="{FF2B5EF4-FFF2-40B4-BE49-F238E27FC236}">
                <a16:creationId xmlns:a16="http://schemas.microsoft.com/office/drawing/2014/main" id="{2DBC5576-3F59-9B48-B259-BD40425468BF}"/>
              </a:ext>
            </a:extLst>
          </p:cNvPr>
          <p:cNvGrpSpPr>
            <a:grpSpLocks/>
          </p:cNvGrpSpPr>
          <p:nvPr/>
        </p:nvGrpSpPr>
        <p:grpSpPr bwMode="auto">
          <a:xfrm>
            <a:off x="3949159" y="1146678"/>
            <a:ext cx="550833" cy="552620"/>
            <a:chOff x="2307521" y="2283162"/>
            <a:chExt cx="551398" cy="551398"/>
          </a:xfrm>
        </p:grpSpPr>
        <p:sp>
          <p:nvSpPr>
            <p:cNvPr id="27" name="矩形 26">
              <a:extLst>
                <a:ext uri="{FF2B5EF4-FFF2-40B4-BE49-F238E27FC236}">
                  <a16:creationId xmlns:a16="http://schemas.microsoft.com/office/drawing/2014/main" id="{76DA8128-CE32-2845-98D1-5D91517F03A1}"/>
                </a:ext>
              </a:extLst>
            </p:cNvPr>
            <p:cNvSpPr/>
            <p:nvPr/>
          </p:nvSpPr>
          <p:spPr>
            <a:xfrm>
              <a:off x="2307521" y="2283162"/>
              <a:ext cx="551398" cy="551398"/>
            </a:xfrm>
            <a:prstGeom prst="rect">
              <a:avLst/>
            </a:prstGeom>
            <a:solidFill>
              <a:srgbClr val="EFE895"/>
            </a:solidFill>
            <a:ln>
              <a:noFill/>
            </a:ln>
          </p:spPr>
          <p:style>
            <a:lnRef idx="0">
              <a:scrgbClr r="0" g="0" b="0"/>
            </a:lnRef>
            <a:fillRef idx="0">
              <a:scrgbClr r="0" g="0" b="0"/>
            </a:fillRef>
            <a:effectRef idx="0">
              <a:scrgbClr r="0" g="0" b="0"/>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五角星 27">
              <a:extLst>
                <a:ext uri="{FF2B5EF4-FFF2-40B4-BE49-F238E27FC236}">
                  <a16:creationId xmlns:a16="http://schemas.microsoft.com/office/drawing/2014/main" id="{3EB6A01F-E852-654C-B480-167EFE4694EE}"/>
                </a:ext>
              </a:extLst>
            </p:cNvPr>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46">
            <a:extLst>
              <a:ext uri="{FF2B5EF4-FFF2-40B4-BE49-F238E27FC236}">
                <a16:creationId xmlns:a16="http://schemas.microsoft.com/office/drawing/2014/main" id="{0A2CD972-A9C1-A74A-8FD9-BA24200E2BC4}"/>
              </a:ext>
            </a:extLst>
          </p:cNvPr>
          <p:cNvGrpSpPr>
            <a:grpSpLocks/>
          </p:cNvGrpSpPr>
          <p:nvPr/>
        </p:nvGrpSpPr>
        <p:grpSpPr bwMode="auto">
          <a:xfrm>
            <a:off x="3949159" y="3363258"/>
            <a:ext cx="550833" cy="552620"/>
            <a:chOff x="2307521" y="2283162"/>
            <a:chExt cx="551398" cy="551398"/>
          </a:xfrm>
        </p:grpSpPr>
        <p:sp>
          <p:nvSpPr>
            <p:cNvPr id="30" name="矩形 29">
              <a:extLst>
                <a:ext uri="{FF2B5EF4-FFF2-40B4-BE49-F238E27FC236}">
                  <a16:creationId xmlns:a16="http://schemas.microsoft.com/office/drawing/2014/main" id="{049930CE-7CA0-BB4E-8022-20D234D077A8}"/>
                </a:ext>
              </a:extLst>
            </p:cNvPr>
            <p:cNvSpPr/>
            <p:nvPr/>
          </p:nvSpPr>
          <p:spPr>
            <a:xfrm>
              <a:off x="2307521" y="2283162"/>
              <a:ext cx="551398" cy="551398"/>
            </a:xfrm>
            <a:prstGeom prst="rect">
              <a:avLst/>
            </a:prstGeom>
            <a:solidFill>
              <a:srgbClr val="737211"/>
            </a:solidFill>
            <a:ln>
              <a:noFill/>
            </a:ln>
          </p:spPr>
          <p:style>
            <a:lnRef idx="0">
              <a:scrgbClr r="0" g="0" b="0"/>
            </a:lnRef>
            <a:fillRef idx="0">
              <a:scrgbClr r="0" g="0" b="0"/>
            </a:fillRef>
            <a:effectRef idx="0">
              <a:scrgbClr r="0" g="0" b="0"/>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五角星 30">
              <a:extLst>
                <a:ext uri="{FF2B5EF4-FFF2-40B4-BE49-F238E27FC236}">
                  <a16:creationId xmlns:a16="http://schemas.microsoft.com/office/drawing/2014/main" id="{5F660D47-C7F8-CF43-A633-D827C2074E35}"/>
                </a:ext>
              </a:extLst>
            </p:cNvPr>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7">
            <a:extLst>
              <a:ext uri="{FF2B5EF4-FFF2-40B4-BE49-F238E27FC236}">
                <a16:creationId xmlns:a16="http://schemas.microsoft.com/office/drawing/2014/main" id="{0602DAF1-EC96-6642-AB8B-5F07A2291799}"/>
              </a:ext>
            </a:extLst>
          </p:cNvPr>
          <p:cNvGrpSpPr>
            <a:grpSpLocks/>
          </p:cNvGrpSpPr>
          <p:nvPr/>
        </p:nvGrpSpPr>
        <p:grpSpPr bwMode="auto">
          <a:xfrm>
            <a:off x="462835" y="1284174"/>
            <a:ext cx="3044013" cy="1780340"/>
            <a:chOff x="4267635" y="880115"/>
            <a:chExt cx="2320294" cy="919984"/>
          </a:xfrm>
        </p:grpSpPr>
        <p:sp>
          <p:nvSpPr>
            <p:cNvPr id="33" name="文本框 66">
              <a:extLst>
                <a:ext uri="{FF2B5EF4-FFF2-40B4-BE49-F238E27FC236}">
                  <a16:creationId xmlns:a16="http://schemas.microsoft.com/office/drawing/2014/main" id="{446288D5-3D23-3046-A00E-AC9871A40E35}"/>
                </a:ext>
              </a:extLst>
            </p:cNvPr>
            <p:cNvSpPr txBox="1">
              <a:spLocks noChangeArrowheads="1"/>
            </p:cNvSpPr>
            <p:nvPr/>
          </p:nvSpPr>
          <p:spPr bwMode="auto">
            <a:xfrm>
              <a:off x="4267635" y="1101273"/>
              <a:ext cx="2320294" cy="6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dirty="0">
                  <a:latin typeface="+mn-lt"/>
                  <a:ea typeface="+mn-ea"/>
                </a:rPr>
                <a:t>       </a:t>
              </a:r>
              <a:r>
                <a:rPr lang="zh-CN" altLang="zh-CN" sz="1200" dirty="0">
                  <a:latin typeface="+mn-lt"/>
                  <a:ea typeface="+mn-ea"/>
                </a:rPr>
                <a:t>炙手可热的烘焙业的发展成功的引起了国内中小型软件公司的注意，烘焙企业的软件开发有着广阔的市场前景 </a:t>
              </a:r>
              <a:r>
                <a:rPr lang="zh-CN" altLang="en-US" sz="1200" dirty="0">
                  <a:latin typeface="+mn-lt"/>
                  <a:ea typeface="+mn-ea"/>
                  <a:cs typeface="+mn-ea"/>
                  <a:sym typeface="Arial" panose="020B0604020202020204" pitchFamily="34" charset="0"/>
                </a:rPr>
                <a:t>。</a:t>
              </a:r>
              <a:r>
                <a:rPr lang="zh-CN" altLang="zh-CN" sz="1200" dirty="0">
                  <a:latin typeface="+mn-lt"/>
                  <a:ea typeface="+mn-ea"/>
                </a:rPr>
                <a:t>由于国内的烘培店还未引起企业决策者的重视，所以使得管理系统仍处于起步阶段 </a:t>
              </a:r>
              <a:r>
                <a:rPr lang="zh-CN" altLang="en-US" sz="1200" dirty="0">
                  <a:latin typeface="+mn-lt"/>
                  <a:ea typeface="+mn-ea"/>
                </a:rPr>
                <a:t>。</a:t>
              </a:r>
              <a:endParaRPr lang="en-GB" altLang="zh-CN" sz="1200" dirty="0">
                <a:latin typeface="+mn-lt"/>
                <a:ea typeface="+mn-ea"/>
                <a:cs typeface="+mn-ea"/>
                <a:sym typeface="Arial" panose="020B0604020202020204" pitchFamily="34" charset="0"/>
              </a:endParaRPr>
            </a:p>
          </p:txBody>
        </p:sp>
        <p:sp>
          <p:nvSpPr>
            <p:cNvPr id="34" name="文本框 66">
              <a:extLst>
                <a:ext uri="{FF2B5EF4-FFF2-40B4-BE49-F238E27FC236}">
                  <a16:creationId xmlns:a16="http://schemas.microsoft.com/office/drawing/2014/main" id="{F4B18B2B-E00B-3649-8800-023BCAFA9387}"/>
                </a:ext>
              </a:extLst>
            </p:cNvPr>
            <p:cNvSpPr txBox="1">
              <a:spLocks noChangeArrowheads="1"/>
            </p:cNvSpPr>
            <p:nvPr/>
          </p:nvSpPr>
          <p:spPr bwMode="auto">
            <a:xfrm>
              <a:off x="5766821" y="880115"/>
              <a:ext cx="821108" cy="111330"/>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latin typeface="Arial" panose="020B0604020202020204" pitchFamily="34" charset="0"/>
                  <a:ea typeface="微软雅黑" panose="020B0503020204020204" pitchFamily="34" charset="-122"/>
                  <a:sym typeface="Arial" panose="020B0604020202020204" pitchFamily="34" charset="0"/>
                </a:rPr>
                <a:t>国内研究现状</a:t>
              </a:r>
            </a:p>
          </p:txBody>
        </p:sp>
      </p:grpSp>
      <p:grpSp>
        <p:nvGrpSpPr>
          <p:cNvPr id="42" name="组合 7">
            <a:extLst>
              <a:ext uri="{FF2B5EF4-FFF2-40B4-BE49-F238E27FC236}">
                <a16:creationId xmlns:a16="http://schemas.microsoft.com/office/drawing/2014/main" id="{A5327685-40A3-BE45-B727-6CBE39B398B5}"/>
              </a:ext>
            </a:extLst>
          </p:cNvPr>
          <p:cNvGrpSpPr>
            <a:grpSpLocks/>
          </p:cNvGrpSpPr>
          <p:nvPr/>
        </p:nvGrpSpPr>
        <p:grpSpPr bwMode="auto">
          <a:xfrm>
            <a:off x="4596851" y="3064514"/>
            <a:ext cx="4079605" cy="1703391"/>
            <a:chOff x="4234872" y="841733"/>
            <a:chExt cx="2098099" cy="1319205"/>
          </a:xfrm>
        </p:grpSpPr>
        <p:sp>
          <p:nvSpPr>
            <p:cNvPr id="43" name="文本框 66">
              <a:extLst>
                <a:ext uri="{FF2B5EF4-FFF2-40B4-BE49-F238E27FC236}">
                  <a16:creationId xmlns:a16="http://schemas.microsoft.com/office/drawing/2014/main" id="{68DC3E39-33C2-484C-8C54-6CC8CCC161D7}"/>
                </a:ext>
              </a:extLst>
            </p:cNvPr>
            <p:cNvSpPr txBox="1">
              <a:spLocks noChangeArrowheads="1"/>
            </p:cNvSpPr>
            <p:nvPr/>
          </p:nvSpPr>
          <p:spPr bwMode="auto">
            <a:xfrm>
              <a:off x="4234872" y="1113593"/>
              <a:ext cx="2098099" cy="104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dirty="0">
                  <a:latin typeface="+mn-lt"/>
                  <a:ea typeface="+mn-ea"/>
                </a:rPr>
                <a:t>       </a:t>
              </a:r>
              <a:r>
                <a:rPr lang="zh-CN" altLang="zh-CN" sz="1200" dirty="0">
                  <a:latin typeface="+mn-lt"/>
                  <a:ea typeface="+mn-ea"/>
                </a:rPr>
                <a:t>国外的软件公司凭借</a:t>
              </a:r>
              <a:r>
                <a:rPr lang="zh-CN" altLang="en-US" sz="1200" dirty="0">
                  <a:latin typeface="+mn-lt"/>
                  <a:ea typeface="+mn-ea"/>
                </a:rPr>
                <a:t>丰富</a:t>
              </a:r>
              <a:r>
                <a:rPr lang="zh-CN" altLang="zh-CN" sz="1200" dirty="0">
                  <a:latin typeface="+mn-lt"/>
                  <a:ea typeface="+mn-ea"/>
                </a:rPr>
                <a:t>的开发经验</a:t>
              </a:r>
              <a:r>
                <a:rPr lang="zh-CN" altLang="en-US" sz="1200" dirty="0">
                  <a:latin typeface="+mn-lt"/>
                  <a:ea typeface="+mn-ea"/>
                </a:rPr>
                <a:t>，开发的</a:t>
              </a:r>
              <a:r>
                <a:rPr lang="zh-CN" altLang="zh-CN" sz="1200" dirty="0">
                  <a:latin typeface="+mn-lt"/>
                  <a:ea typeface="+mn-ea"/>
                </a:rPr>
                <a:t>系统具有高可扩、高性能等特性。在以后的扩展及维护时可以有效地保护原有的资源</a:t>
              </a:r>
              <a:r>
                <a:rPr lang="en-US" altLang="zh-CN" sz="1200" dirty="0">
                  <a:latin typeface="+mn-lt"/>
                  <a:ea typeface="+mn-ea"/>
                </a:rPr>
                <a:t>,</a:t>
              </a:r>
              <a:r>
                <a:rPr lang="zh-CN" altLang="zh-CN" sz="1200" dirty="0">
                  <a:latin typeface="+mn-lt"/>
                  <a:ea typeface="+mn-ea"/>
                </a:rPr>
                <a:t>便捷地调整框架结构</a:t>
              </a:r>
              <a:r>
                <a:rPr lang="en-US" altLang="zh-CN" sz="1200" dirty="0">
                  <a:latin typeface="+mn-lt"/>
                  <a:ea typeface="+mn-ea"/>
                </a:rPr>
                <a:t>,</a:t>
              </a:r>
              <a:r>
                <a:rPr lang="zh-CN" altLang="zh-CN" sz="1200" dirty="0">
                  <a:latin typeface="+mn-lt"/>
                  <a:ea typeface="+mn-ea"/>
                </a:rPr>
                <a:t>有利于适应需求的更改、系统的升级</a:t>
              </a:r>
              <a:r>
                <a:rPr lang="en-US" altLang="zh-CN" sz="1200" dirty="0">
                  <a:latin typeface="+mn-lt"/>
                  <a:ea typeface="+mn-ea"/>
                </a:rPr>
                <a:t>,</a:t>
              </a:r>
              <a:r>
                <a:rPr lang="zh-CN" altLang="zh-CN" sz="1200" dirty="0">
                  <a:latin typeface="+mn-lt"/>
                  <a:ea typeface="+mn-ea"/>
                </a:rPr>
                <a:t>既使目前的业务需求得到了满足</a:t>
              </a:r>
              <a:r>
                <a:rPr lang="en-US" altLang="zh-CN" sz="1200" dirty="0">
                  <a:latin typeface="+mn-lt"/>
                  <a:ea typeface="+mn-ea"/>
                </a:rPr>
                <a:t>,</a:t>
              </a:r>
              <a:r>
                <a:rPr lang="zh-CN" altLang="zh-CN" sz="1200" dirty="0">
                  <a:latin typeface="+mn-lt"/>
                  <a:ea typeface="+mn-ea"/>
                </a:rPr>
                <a:t>又为今后的新增需求留有很大的扩展空间。 </a:t>
              </a:r>
              <a:endParaRPr lang="en-GB" altLang="zh-CN" sz="1200" dirty="0">
                <a:latin typeface="+mn-lt"/>
                <a:ea typeface="+mn-ea"/>
                <a:sym typeface="Arial" panose="020B0604020202020204" pitchFamily="34" charset="0"/>
              </a:endParaRPr>
            </a:p>
          </p:txBody>
        </p:sp>
        <p:sp>
          <p:nvSpPr>
            <p:cNvPr id="44" name="文本框 66">
              <a:extLst>
                <a:ext uri="{FF2B5EF4-FFF2-40B4-BE49-F238E27FC236}">
                  <a16:creationId xmlns:a16="http://schemas.microsoft.com/office/drawing/2014/main" id="{6B3A3DA4-3999-354B-A88A-9CB978E7C381}"/>
                </a:ext>
              </a:extLst>
            </p:cNvPr>
            <p:cNvSpPr txBox="1">
              <a:spLocks noChangeArrowheads="1"/>
            </p:cNvSpPr>
            <p:nvPr/>
          </p:nvSpPr>
          <p:spPr bwMode="auto">
            <a:xfrm>
              <a:off x="4237189" y="841733"/>
              <a:ext cx="554002" cy="166852"/>
            </a:xfrm>
            <a:prstGeom prst="rect">
              <a:avLst/>
            </a:prstGeom>
            <a:noFill/>
            <a:ln>
              <a:noFill/>
            </a:ln>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1400" dirty="0">
                  <a:latin typeface="Arial" panose="020B0604020202020204" pitchFamily="34" charset="0"/>
                  <a:ea typeface="微软雅黑" panose="020B0503020204020204" pitchFamily="34" charset="-122"/>
                  <a:sym typeface="Arial" panose="020B0604020202020204" pitchFamily="34" charset="0"/>
                </a:rPr>
                <a:t>国外研究现状</a:t>
              </a:r>
            </a:p>
          </p:txBody>
        </p:sp>
      </p:grpSp>
    </p:spTree>
    <p:extLst>
      <p:ext uri="{BB962C8B-B14F-4D97-AF65-F5344CB8AC3E}">
        <p14:creationId xmlns:p14="http://schemas.microsoft.com/office/powerpoint/2010/main" val="3610887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750"/>
                                        <p:tgtEl>
                                          <p:spTgt spid="25"/>
                                        </p:tgtEl>
                                      </p:cBhvr>
                                    </p:animEffect>
                                  </p:childTnLst>
                                </p:cTn>
                              </p:par>
                              <p:par>
                                <p:cTn id="8" presetID="53" presetClass="entr" presetSubtype="16" fill="hold" nodeType="withEffect">
                                  <p:stCondLst>
                                    <p:cond delay="200"/>
                                  </p:stCondLst>
                                  <p:childTnLst>
                                    <p:set>
                                      <p:cBhvr>
                                        <p:cTn id="9" dur="1" fill="hold">
                                          <p:stCondLst>
                                            <p:cond delay="0"/>
                                          </p:stCondLst>
                                        </p:cTn>
                                        <p:tgtEl>
                                          <p:spTgt spid="26"/>
                                        </p:tgtEl>
                                        <p:attrNameLst>
                                          <p:attrName>style.visibility</p:attrName>
                                        </p:attrNameLst>
                                      </p:cBhvr>
                                      <p:to>
                                        <p:strVal val="visible"/>
                                      </p:to>
                                    </p:set>
                                    <p:anim calcmode="lin" valueType="num">
                                      <p:cBhvr>
                                        <p:cTn id="10" dur="750" fill="hold"/>
                                        <p:tgtEl>
                                          <p:spTgt spid="26"/>
                                        </p:tgtEl>
                                        <p:attrNameLst>
                                          <p:attrName>ppt_w</p:attrName>
                                        </p:attrNameLst>
                                      </p:cBhvr>
                                      <p:tavLst>
                                        <p:tav tm="0">
                                          <p:val>
                                            <p:fltVal val="0"/>
                                          </p:val>
                                        </p:tav>
                                        <p:tav tm="100000">
                                          <p:val>
                                            <p:strVal val="#ppt_w"/>
                                          </p:val>
                                        </p:tav>
                                      </p:tavLst>
                                    </p:anim>
                                    <p:anim calcmode="lin" valueType="num">
                                      <p:cBhvr>
                                        <p:cTn id="11" dur="750" fill="hold"/>
                                        <p:tgtEl>
                                          <p:spTgt spid="26"/>
                                        </p:tgtEl>
                                        <p:attrNameLst>
                                          <p:attrName>ppt_h</p:attrName>
                                        </p:attrNameLst>
                                      </p:cBhvr>
                                      <p:tavLst>
                                        <p:tav tm="0">
                                          <p:val>
                                            <p:fltVal val="0"/>
                                          </p:val>
                                        </p:tav>
                                        <p:tav tm="100000">
                                          <p:val>
                                            <p:strVal val="#ppt_h"/>
                                          </p:val>
                                        </p:tav>
                                      </p:tavLst>
                                    </p:anim>
                                    <p:animEffect transition="in" filter="fade">
                                      <p:cBhvr>
                                        <p:cTn id="12" dur="750"/>
                                        <p:tgtEl>
                                          <p:spTgt spid="26"/>
                                        </p:tgtEl>
                                      </p:cBhvr>
                                    </p:animEffect>
                                  </p:childTnLst>
                                </p:cTn>
                              </p:par>
                              <p:par>
                                <p:cTn id="13" presetID="53" presetClass="entr" presetSubtype="16"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750" fill="hold"/>
                                        <p:tgtEl>
                                          <p:spTgt spid="29"/>
                                        </p:tgtEl>
                                        <p:attrNameLst>
                                          <p:attrName>ppt_w</p:attrName>
                                        </p:attrNameLst>
                                      </p:cBhvr>
                                      <p:tavLst>
                                        <p:tav tm="0">
                                          <p:val>
                                            <p:fltVal val="0"/>
                                          </p:val>
                                        </p:tav>
                                        <p:tav tm="100000">
                                          <p:val>
                                            <p:strVal val="#ppt_w"/>
                                          </p:val>
                                        </p:tav>
                                      </p:tavLst>
                                    </p:anim>
                                    <p:anim calcmode="lin" valueType="num">
                                      <p:cBhvr>
                                        <p:cTn id="16" dur="750" fill="hold"/>
                                        <p:tgtEl>
                                          <p:spTgt spid="29"/>
                                        </p:tgtEl>
                                        <p:attrNameLst>
                                          <p:attrName>ppt_h</p:attrName>
                                        </p:attrNameLst>
                                      </p:cBhvr>
                                      <p:tavLst>
                                        <p:tav tm="0">
                                          <p:val>
                                            <p:fltVal val="0"/>
                                          </p:val>
                                        </p:tav>
                                        <p:tav tm="100000">
                                          <p:val>
                                            <p:strVal val="#ppt_h"/>
                                          </p:val>
                                        </p:tav>
                                      </p:tavLst>
                                    </p:anim>
                                    <p:animEffect transition="in" filter="fade">
                                      <p:cBhvr>
                                        <p:cTn id="17" dur="750"/>
                                        <p:tgtEl>
                                          <p:spTgt spid="29"/>
                                        </p:tgtEl>
                                      </p:cBhvr>
                                    </p:animEffect>
                                  </p:childTnLst>
                                </p:cTn>
                              </p:par>
                              <p:par>
                                <p:cTn id="18" presetID="2" presetClass="entr" presetSubtype="2"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1000" fill="hold"/>
                                        <p:tgtEl>
                                          <p:spTgt spid="32"/>
                                        </p:tgtEl>
                                        <p:attrNameLst>
                                          <p:attrName>ppt_x</p:attrName>
                                        </p:attrNameLst>
                                      </p:cBhvr>
                                      <p:tavLst>
                                        <p:tav tm="0">
                                          <p:val>
                                            <p:strVal val="1+#ppt_w/2"/>
                                          </p:val>
                                        </p:tav>
                                        <p:tav tm="100000">
                                          <p:val>
                                            <p:strVal val="#ppt_x"/>
                                          </p:val>
                                        </p:tav>
                                      </p:tavLst>
                                    </p:anim>
                                    <p:anim calcmode="lin" valueType="num">
                                      <p:cBhvr additive="base">
                                        <p:cTn id="21" dur="1000" fill="hold"/>
                                        <p:tgtEl>
                                          <p:spTgt spid="3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5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1+#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9D50067-3C16-4BC6-9C68-D8CCE919350A}"/>
              </a:ext>
            </a:extLst>
          </p:cNvPr>
          <p:cNvSpPr/>
          <p:nvPr/>
        </p:nvSpPr>
        <p:spPr>
          <a:xfrm>
            <a:off x="683568" y="915566"/>
            <a:ext cx="7776864" cy="3384376"/>
          </a:xfrm>
          <a:prstGeom prst="roundRect">
            <a:avLst>
              <a:gd name="adj" fmla="val 3113"/>
            </a:avLst>
          </a:prstGeom>
          <a:gradFill>
            <a:gsLst>
              <a:gs pos="0">
                <a:schemeClr val="bg1">
                  <a:shade val="30000"/>
                  <a:satMod val="115000"/>
                  <a:lumMod val="76000"/>
                  <a:lumOff val="24000"/>
                </a:schemeClr>
              </a:gs>
              <a:gs pos="21000">
                <a:schemeClr val="bg1">
                  <a:shade val="67500"/>
                  <a:satMod val="115000"/>
                  <a:alpha val="92000"/>
                </a:schemeClr>
              </a:gs>
              <a:gs pos="100000">
                <a:schemeClr val="bg1">
                  <a:shade val="100000"/>
                  <a:satMod val="115000"/>
                </a:schemeClr>
              </a:gs>
            </a:gsLst>
            <a:lin ang="10800000" scaled="1"/>
          </a:gra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65">
            <a:extLst>
              <a:ext uri="{FF2B5EF4-FFF2-40B4-BE49-F238E27FC236}">
                <a16:creationId xmlns:a16="http://schemas.microsoft.com/office/drawing/2014/main" id="{15494D9D-7B12-D54E-BD09-5FF84B429E25}"/>
              </a:ext>
            </a:extLst>
          </p:cNvPr>
          <p:cNvSpPr>
            <a:spLocks noChangeArrowheads="1"/>
          </p:cNvSpPr>
          <p:nvPr/>
        </p:nvSpPr>
        <p:spPr bwMode="auto">
          <a:xfrm rot="10800000" flipV="1">
            <a:off x="1763688" y="3136946"/>
            <a:ext cx="1655798" cy="22689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506B767B-6AC6-3B43-A7B9-F8BF3F05EA41}"/>
              </a:ext>
            </a:extLst>
          </p:cNvPr>
          <p:cNvGrpSpPr/>
          <p:nvPr/>
        </p:nvGrpSpPr>
        <p:grpSpPr>
          <a:xfrm>
            <a:off x="2000262" y="1942897"/>
            <a:ext cx="1182648" cy="1259519"/>
            <a:chOff x="611306" y="1203674"/>
            <a:chExt cx="1328332" cy="1414234"/>
          </a:xfrm>
          <a:solidFill>
            <a:schemeClr val="tx2">
              <a:lumMod val="85000"/>
              <a:lumOff val="15000"/>
            </a:schemeClr>
          </a:solidFill>
        </p:grpSpPr>
        <p:sp>
          <p:nvSpPr>
            <p:cNvPr id="15" name="菱形 14">
              <a:extLst>
                <a:ext uri="{FF2B5EF4-FFF2-40B4-BE49-F238E27FC236}">
                  <a16:creationId xmlns:a16="http://schemas.microsoft.com/office/drawing/2014/main" id="{B5A2CF06-C740-7143-B0D2-E0BA642B7538}"/>
                </a:ext>
              </a:extLst>
            </p:cNvPr>
            <p:cNvSpPr/>
            <p:nvPr/>
          </p:nvSpPr>
          <p:spPr>
            <a:xfrm>
              <a:off x="723313" y="1289437"/>
              <a:ext cx="1104318"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96E1FE1F-D641-234F-812D-7542F9D9A4C3}"/>
                </a:ext>
              </a:extLst>
            </p:cNvPr>
            <p:cNvSpPr/>
            <p:nvPr/>
          </p:nvSpPr>
          <p:spPr>
            <a:xfrm>
              <a:off x="611306" y="1203674"/>
              <a:ext cx="1328332"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4000" dirty="0">
                  <a:solidFill>
                    <a:srgbClr val="FFFFFF"/>
                  </a:solidFill>
                  <a:latin typeface="Elephant" panose="02020904090505020303" pitchFamily="18" charset="0"/>
                  <a:ea typeface="Arial Unicode MS" pitchFamily="34" charset="-122"/>
                  <a:cs typeface="Arial Unicode MS" pitchFamily="34" charset="-122"/>
                </a:rPr>
                <a:t>2</a:t>
              </a:r>
              <a:endParaRPr lang="zh-CN" altLang="en-US" sz="40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17" name="文本框 17">
            <a:extLst>
              <a:ext uri="{FF2B5EF4-FFF2-40B4-BE49-F238E27FC236}">
                <a16:creationId xmlns:a16="http://schemas.microsoft.com/office/drawing/2014/main" id="{8D8070A8-3595-0D4D-832B-6953AF7B86E2}"/>
              </a:ext>
            </a:extLst>
          </p:cNvPr>
          <p:cNvSpPr txBox="1"/>
          <p:nvPr/>
        </p:nvSpPr>
        <p:spPr>
          <a:xfrm>
            <a:off x="3635896" y="1922475"/>
            <a:ext cx="3744417" cy="2336609"/>
          </a:xfrm>
          <a:prstGeom prst="rect">
            <a:avLst/>
          </a:prstGeom>
          <a:noFill/>
        </p:spPr>
        <p:txBody>
          <a:bodyPr wrap="square" lIns="100782" tIns="50391" rIns="100782" bIns="50391">
            <a:spAutoFit/>
          </a:bodyPr>
          <a:lstStyle/>
          <a:p>
            <a:pPr algn="just" defTabSz="685302" fontAlgn="auto">
              <a:lnSpc>
                <a:spcPct val="150000"/>
              </a:lnSpc>
              <a:spcBef>
                <a:spcPts val="0"/>
              </a:spcBef>
              <a:spcAft>
                <a:spcPts val="0"/>
              </a:spcAft>
              <a:defRPr/>
            </a:pPr>
            <a:r>
              <a:rPr lang="zh-CN" altLang="en-US" sz="4400" b="1" dirty="0">
                <a:solidFill>
                  <a:schemeClr val="accent6"/>
                </a:solidFill>
                <a:latin typeface="微软雅黑" pitchFamily="34" charset="-122"/>
                <a:ea typeface="微软雅黑" pitchFamily="34" charset="-122"/>
              </a:rPr>
              <a:t> 需 求 分 析</a:t>
            </a:r>
            <a:endParaRPr lang="en-US" altLang="zh-CN" sz="4400" b="1" dirty="0">
              <a:solidFill>
                <a:schemeClr val="accent6"/>
              </a:solidFill>
              <a:latin typeface="微软雅黑" pitchFamily="34" charset="-122"/>
              <a:ea typeface="微软雅黑" pitchFamily="34" charset="-122"/>
            </a:endParaRPr>
          </a:p>
          <a:p>
            <a:pPr algn="just" defTabSz="685302" fontAlgn="auto">
              <a:lnSpc>
                <a:spcPct val="150000"/>
              </a:lnSpc>
              <a:spcBef>
                <a:spcPts val="0"/>
              </a:spcBef>
              <a:spcAft>
                <a:spcPts val="0"/>
              </a:spcAft>
              <a:defRPr/>
            </a:pPr>
            <a:r>
              <a:rPr lang="zh-CN" altLang="en-US" sz="1400" b="1" dirty="0">
                <a:solidFill>
                  <a:schemeClr val="tx2">
                    <a:lumMod val="75000"/>
                  </a:schemeClr>
                </a:solidFill>
              </a:rPr>
              <a:t>        </a:t>
            </a:r>
            <a:r>
              <a:rPr lang="en-US" altLang="zh-CN" sz="1400" b="1" dirty="0">
                <a:solidFill>
                  <a:schemeClr val="tx2">
                    <a:lumMod val="75000"/>
                  </a:schemeClr>
                </a:solidFill>
              </a:rPr>
              <a:t>ANNUAL </a:t>
            </a:r>
            <a:r>
              <a:rPr lang="zh-CN" altLang="en-US" sz="1400" b="1" dirty="0">
                <a:solidFill>
                  <a:schemeClr val="tx2">
                    <a:lumMod val="75000"/>
                  </a:schemeClr>
                </a:solidFill>
              </a:rPr>
              <a:t>        </a:t>
            </a:r>
            <a:r>
              <a:rPr lang="en-US" altLang="zh-CN" sz="1400" b="1" dirty="0">
                <a:solidFill>
                  <a:schemeClr val="tx2">
                    <a:lumMod val="75000"/>
                  </a:schemeClr>
                </a:solidFill>
              </a:rPr>
              <a:t>WORK</a:t>
            </a:r>
            <a:r>
              <a:rPr lang="zh-CN" altLang="en-US" sz="1400" b="1" dirty="0">
                <a:solidFill>
                  <a:schemeClr val="tx2">
                    <a:lumMod val="75000"/>
                  </a:schemeClr>
                </a:solidFill>
              </a:rPr>
              <a:t>      </a:t>
            </a:r>
            <a:r>
              <a:rPr lang="en-US" altLang="zh-CN" sz="1400" b="1" dirty="0">
                <a:solidFill>
                  <a:schemeClr val="tx2">
                    <a:lumMod val="75000"/>
                  </a:schemeClr>
                </a:solidFill>
              </a:rPr>
              <a:t> SUMMARY</a:t>
            </a:r>
            <a:endParaRPr lang="zh-CN" altLang="en-US" sz="1400" b="1" dirty="0">
              <a:solidFill>
                <a:schemeClr val="tx2">
                  <a:lumMod val="75000"/>
                </a:schemeClr>
              </a:solidFill>
            </a:endParaRPr>
          </a:p>
          <a:p>
            <a:pPr algn="just" defTabSz="685302" fontAlgn="auto">
              <a:lnSpc>
                <a:spcPct val="150000"/>
              </a:lnSpc>
              <a:spcBef>
                <a:spcPts val="0"/>
              </a:spcBef>
              <a:spcAft>
                <a:spcPts val="0"/>
              </a:spcAft>
              <a:defRPr/>
            </a:pPr>
            <a:endParaRPr lang="en-US" altLang="zh-CN" sz="4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894360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BCFEEB2-96BB-5540-AAAD-57EE5EB304A5}"/>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D2167480-BA9E-334A-AA83-3F35644D5949}"/>
              </a:ext>
            </a:extLst>
          </p:cNvPr>
          <p:cNvSpPr txBox="1"/>
          <p:nvPr/>
        </p:nvSpPr>
        <p:spPr>
          <a:xfrm>
            <a:off x="462835" y="195486"/>
            <a:ext cx="3245067"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需求分析</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可行性分析</a:t>
            </a:r>
          </a:p>
        </p:txBody>
      </p:sp>
      <p:sp>
        <p:nvSpPr>
          <p:cNvPr id="17" name="泪滴形 23">
            <a:extLst>
              <a:ext uri="{FF2B5EF4-FFF2-40B4-BE49-F238E27FC236}">
                <a16:creationId xmlns:a16="http://schemas.microsoft.com/office/drawing/2014/main" id="{712AA17B-8E7B-0345-AAA4-1005BB21B8A3}"/>
              </a:ext>
            </a:extLst>
          </p:cNvPr>
          <p:cNvSpPr/>
          <p:nvPr/>
        </p:nvSpPr>
        <p:spPr>
          <a:xfrm rot="18902711">
            <a:off x="4393585" y="919652"/>
            <a:ext cx="356830" cy="356941"/>
          </a:xfrm>
          <a:prstGeom prst="teardrop">
            <a:avLst>
              <a:gd name="adj" fmla="val 1441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8" name="椭圆 17">
            <a:extLst>
              <a:ext uri="{FF2B5EF4-FFF2-40B4-BE49-F238E27FC236}">
                <a16:creationId xmlns:a16="http://schemas.microsoft.com/office/drawing/2014/main" id="{8BC7DB89-8635-624D-B20A-891829AF8C07}"/>
              </a:ext>
            </a:extLst>
          </p:cNvPr>
          <p:cNvSpPr/>
          <p:nvPr/>
        </p:nvSpPr>
        <p:spPr>
          <a:xfrm>
            <a:off x="4319972" y="728150"/>
            <a:ext cx="558437" cy="558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9" name="椭圆 18">
            <a:extLst>
              <a:ext uri="{FF2B5EF4-FFF2-40B4-BE49-F238E27FC236}">
                <a16:creationId xmlns:a16="http://schemas.microsoft.com/office/drawing/2014/main" id="{BBD2603B-3FF1-704D-8AEC-5FFB7568BCE2}"/>
              </a:ext>
            </a:extLst>
          </p:cNvPr>
          <p:cNvSpPr/>
          <p:nvPr/>
        </p:nvSpPr>
        <p:spPr>
          <a:xfrm>
            <a:off x="6873467" y="1863084"/>
            <a:ext cx="626211" cy="626404"/>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0" name="椭圆 19">
            <a:extLst>
              <a:ext uri="{FF2B5EF4-FFF2-40B4-BE49-F238E27FC236}">
                <a16:creationId xmlns:a16="http://schemas.microsoft.com/office/drawing/2014/main" id="{790CA04B-F46C-D54A-BF89-6F3E98C84221}"/>
              </a:ext>
            </a:extLst>
          </p:cNvPr>
          <p:cNvSpPr/>
          <p:nvPr/>
        </p:nvSpPr>
        <p:spPr>
          <a:xfrm>
            <a:off x="4067944" y="1009242"/>
            <a:ext cx="626211" cy="62640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1" name="椭圆 20">
            <a:extLst>
              <a:ext uri="{FF2B5EF4-FFF2-40B4-BE49-F238E27FC236}">
                <a16:creationId xmlns:a16="http://schemas.microsoft.com/office/drawing/2014/main" id="{17F9BED8-3252-644D-AF00-C03F458D53AE}"/>
              </a:ext>
            </a:extLst>
          </p:cNvPr>
          <p:cNvSpPr/>
          <p:nvPr/>
        </p:nvSpPr>
        <p:spPr>
          <a:xfrm>
            <a:off x="1403648" y="1829802"/>
            <a:ext cx="626211" cy="62640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2" name="文本框 21">
            <a:extLst>
              <a:ext uri="{FF2B5EF4-FFF2-40B4-BE49-F238E27FC236}">
                <a16:creationId xmlns:a16="http://schemas.microsoft.com/office/drawing/2014/main" id="{A62A9F0F-08DD-A244-81D7-6EF344025442}"/>
              </a:ext>
            </a:extLst>
          </p:cNvPr>
          <p:cNvSpPr txBox="1"/>
          <p:nvPr/>
        </p:nvSpPr>
        <p:spPr>
          <a:xfrm>
            <a:off x="467544" y="2726294"/>
            <a:ext cx="2520280" cy="1645076"/>
          </a:xfrm>
          <a:prstGeom prst="rect">
            <a:avLst/>
          </a:prstGeom>
          <a:noFill/>
        </p:spPr>
        <p:txBody>
          <a:bodyPr wrap="square" lIns="68589" tIns="34295" rIns="68589" bIns="34295" rtlCol="0">
            <a:spAutoFit/>
          </a:bodyPr>
          <a:lstStyle/>
          <a:p>
            <a:pPr algn="ctr"/>
            <a:r>
              <a:rPr lang="zh-CN" altLang="en-US" sz="1400" dirty="0">
                <a:latin typeface="微软雅黑" panose="020B0503020204020204" pitchFamily="34" charset="-122"/>
                <a:ea typeface="微软雅黑" panose="020B0503020204020204" pitchFamily="34" charset="-122"/>
              </a:rPr>
              <a:t>经济可行性</a:t>
            </a:r>
            <a:endParaRPr lang="en-US" altLang="zh-CN" sz="1400" dirty="0">
              <a:latin typeface="微软雅黑" panose="020B0503020204020204" pitchFamily="34" charset="-122"/>
              <a:ea typeface="微软雅黑" panose="020B0503020204020204" pitchFamily="34" charset="-122"/>
            </a:endParaRPr>
          </a:p>
          <a:p>
            <a:pPr algn="ctr"/>
            <a:endParaRPr lang="en-US" altLang="zh-CN" sz="1400" dirty="0"/>
          </a:p>
          <a:p>
            <a:pPr algn="just" defTabSz="912796">
              <a:spcBef>
                <a:spcPct val="20000"/>
              </a:spcBef>
              <a:defRPr/>
            </a:pPr>
            <a:r>
              <a:rPr lang="zh-CN" altLang="en-US" sz="1200" dirty="0">
                <a:latin typeface="+mn-lt"/>
              </a:rPr>
              <a:t>       </a:t>
            </a:r>
            <a:r>
              <a:rPr lang="zh-CN" altLang="zh-CN" sz="1200" b="1" dirty="0">
                <a:latin typeface="FangSong" panose="02010609060101010101" pitchFamily="49" charset="-122"/>
                <a:ea typeface="FangSong" panose="02010609060101010101" pitchFamily="49" charset="-122"/>
              </a:rPr>
              <a:t>本系统基于</a:t>
            </a:r>
            <a:r>
              <a:rPr lang="en-US" altLang="zh-CN" sz="1200" b="1" dirty="0" err="1">
                <a:latin typeface="FangSong" panose="02010609060101010101" pitchFamily="49" charset="-122"/>
                <a:ea typeface="FangSong" panose="02010609060101010101" pitchFamily="49" charset="-122"/>
              </a:rPr>
              <a:t>springboot</a:t>
            </a:r>
            <a:r>
              <a:rPr lang="zh-CN" altLang="zh-CN" sz="1200" b="1" dirty="0">
                <a:latin typeface="FangSong" panose="02010609060101010101" pitchFamily="49" charset="-122"/>
                <a:ea typeface="FangSong" panose="02010609060101010101" pitchFamily="49" charset="-122"/>
              </a:rPr>
              <a:t>和</a:t>
            </a:r>
            <a:r>
              <a:rPr lang="en-US" altLang="zh-CN" sz="1200" b="1" dirty="0" err="1">
                <a:latin typeface="FangSong" panose="02010609060101010101" pitchFamily="49" charset="-122"/>
                <a:ea typeface="FangSong" panose="02010609060101010101" pitchFamily="49" charset="-122"/>
              </a:rPr>
              <a:t>MyBatis</a:t>
            </a:r>
            <a:r>
              <a:rPr lang="zh-CN" altLang="zh-CN" sz="1200" b="1" dirty="0">
                <a:latin typeface="FangSong" panose="02010609060101010101" pitchFamily="49" charset="-122"/>
                <a:ea typeface="FangSong" panose="02010609060101010101" pitchFamily="49" charset="-122"/>
              </a:rPr>
              <a:t>免费开源软件，当下最为主流框架，技术较为成熟，应用广泛，性能高。系统开发周期短，见效快，在整个开发过程中基本上都是人力成本</a:t>
            </a:r>
            <a:r>
              <a:rPr lang="zh-CN" altLang="en-US" sz="1200" b="1" dirty="0">
                <a:latin typeface="FangSong" panose="02010609060101010101" pitchFamily="49" charset="-122"/>
                <a:ea typeface="FangSong" panose="02010609060101010101" pitchFamily="49" charset="-122"/>
              </a:rPr>
              <a:t>。</a:t>
            </a:r>
            <a:endParaRPr lang="en-US" altLang="zh-CN" sz="1200" b="1" dirty="0">
              <a:latin typeface="FangSong" panose="02010609060101010101" pitchFamily="49" charset="-122"/>
              <a:ea typeface="FangSong" panose="02010609060101010101" pitchFamily="49" charset="-122"/>
              <a:sym typeface="Arial" panose="020B0604020202020204" pitchFamily="34" charset="0"/>
            </a:endParaRPr>
          </a:p>
        </p:txBody>
      </p:sp>
      <p:sp>
        <p:nvSpPr>
          <p:cNvPr id="35" name="文本框 34">
            <a:extLst>
              <a:ext uri="{FF2B5EF4-FFF2-40B4-BE49-F238E27FC236}">
                <a16:creationId xmlns:a16="http://schemas.microsoft.com/office/drawing/2014/main" id="{9158E6D9-0F96-7F46-B846-98695EF2C9EF}"/>
              </a:ext>
            </a:extLst>
          </p:cNvPr>
          <p:cNvSpPr txBox="1"/>
          <p:nvPr/>
        </p:nvSpPr>
        <p:spPr>
          <a:xfrm>
            <a:off x="3138912" y="1953959"/>
            <a:ext cx="2729232" cy="1829742"/>
          </a:xfrm>
          <a:prstGeom prst="rect">
            <a:avLst/>
          </a:prstGeom>
          <a:noFill/>
        </p:spPr>
        <p:txBody>
          <a:bodyPr wrap="square" lIns="68589" tIns="34295" rIns="68589" bIns="34295" rtlCol="0">
            <a:spAutoFit/>
          </a:bodyPr>
          <a:lstStyle/>
          <a:p>
            <a:pPr algn="ctr"/>
            <a:r>
              <a:rPr lang="zh-CN" altLang="en-US" sz="1400" dirty="0">
                <a:latin typeface="微软雅黑" panose="020B0503020204020204" pitchFamily="34" charset="-122"/>
                <a:ea typeface="微软雅黑" panose="020B0503020204020204" pitchFamily="34" charset="-122"/>
              </a:rPr>
              <a:t>技术可行性</a:t>
            </a:r>
            <a:endParaRPr lang="en-US" altLang="zh-CN" sz="1400"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just" defTabSz="912796">
              <a:spcBef>
                <a:spcPct val="20000"/>
              </a:spcBef>
              <a:defRPr/>
            </a:pPr>
            <a:r>
              <a:rPr lang="zh-CN" altLang="en-US" sz="1200" dirty="0">
                <a:latin typeface="+mn-lt"/>
              </a:rPr>
              <a:t>       </a:t>
            </a:r>
            <a:r>
              <a:rPr lang="zh-CN" altLang="zh-CN" sz="1200" b="1" dirty="0">
                <a:latin typeface="FangSong" panose="02010609060101010101" pitchFamily="49" charset="-122"/>
                <a:ea typeface="FangSong" panose="02010609060101010101" pitchFamily="49" charset="-122"/>
              </a:rPr>
              <a:t>采用面向对象的设计方法、</a:t>
            </a:r>
            <a:r>
              <a:rPr lang="en-US" altLang="zh-CN" sz="1200" b="1" dirty="0">
                <a:latin typeface="FangSong" panose="02010609060101010101" pitchFamily="49" charset="-122"/>
                <a:ea typeface="FangSong" panose="02010609060101010101" pitchFamily="49" charset="-122"/>
              </a:rPr>
              <a:t>B/S</a:t>
            </a:r>
            <a:r>
              <a:rPr lang="zh-CN" altLang="zh-CN" sz="1200" b="1" dirty="0">
                <a:latin typeface="FangSong" panose="02010609060101010101" pitchFamily="49" charset="-122"/>
                <a:ea typeface="FangSong" panose="02010609060101010101" pitchFamily="49" charset="-122"/>
              </a:rPr>
              <a:t>开发模式，</a:t>
            </a:r>
            <a:r>
              <a:rPr lang="en-US" altLang="zh-CN" sz="1200" b="1" dirty="0" err="1">
                <a:latin typeface="FangSong" panose="02010609060101010101" pitchFamily="49" charset="-122"/>
                <a:ea typeface="FangSong" panose="02010609060101010101" pitchFamily="49" charset="-122"/>
              </a:rPr>
              <a:t>IntelijIDEA</a:t>
            </a:r>
            <a:r>
              <a:rPr lang="zh-CN" altLang="en-US" sz="1200" b="1" dirty="0">
                <a:latin typeface="FangSong" panose="02010609060101010101" pitchFamily="49" charset="-122"/>
                <a:ea typeface="FangSong" panose="02010609060101010101" pitchFamily="49" charset="-122"/>
              </a:rPr>
              <a:t>作为</a:t>
            </a:r>
            <a:r>
              <a:rPr lang="zh-CN" altLang="zh-CN" sz="1200" b="1" dirty="0">
                <a:latin typeface="FangSong" panose="02010609060101010101" pitchFamily="49" charset="-122"/>
                <a:ea typeface="FangSong" panose="02010609060101010101" pitchFamily="49" charset="-122"/>
              </a:rPr>
              <a:t>开发工具，结合</a:t>
            </a:r>
            <a:r>
              <a:rPr lang="en-US" altLang="zh-CN" sz="1200" b="1" dirty="0">
                <a:latin typeface="FangSong" panose="02010609060101010101" pitchFamily="49" charset="-122"/>
                <a:ea typeface="FangSong" panose="02010609060101010101" pitchFamily="49" charset="-122"/>
              </a:rPr>
              <a:t>MySQL</a:t>
            </a:r>
            <a:r>
              <a:rPr lang="zh-CN" altLang="zh-CN" sz="1200" b="1" dirty="0">
                <a:latin typeface="FangSong" panose="02010609060101010101" pitchFamily="49" charset="-122"/>
                <a:ea typeface="FangSong" panose="02010609060101010101" pitchFamily="49" charset="-122"/>
              </a:rPr>
              <a:t>数据库，使</a:t>
            </a:r>
            <a:r>
              <a:rPr lang="en-US" altLang="zh-CN" sz="1200" b="1" dirty="0" err="1">
                <a:latin typeface="FangSong" panose="02010609060101010101" pitchFamily="49" charset="-122"/>
                <a:ea typeface="FangSong" panose="02010609060101010101" pitchFamily="49" charset="-122"/>
              </a:rPr>
              <a:t>SpringBoot</a:t>
            </a:r>
            <a:r>
              <a:rPr lang="zh-CN" altLang="zh-CN" sz="1200" b="1" dirty="0">
                <a:latin typeface="FangSong" panose="02010609060101010101" pitchFamily="49" charset="-122"/>
                <a:ea typeface="FangSong" panose="02010609060101010101" pitchFamily="49" charset="-122"/>
              </a:rPr>
              <a:t>内嵌的</a:t>
            </a:r>
            <a:r>
              <a:rPr lang="en-US" altLang="zh-CN" sz="1200" b="1" dirty="0">
                <a:latin typeface="FangSong" panose="02010609060101010101" pitchFamily="49" charset="-122"/>
                <a:ea typeface="FangSong" panose="02010609060101010101" pitchFamily="49" charset="-122"/>
              </a:rPr>
              <a:t>Tomcat</a:t>
            </a:r>
            <a:r>
              <a:rPr lang="zh-CN" altLang="zh-CN" sz="1200" b="1" dirty="0">
                <a:latin typeface="FangSong" panose="02010609060101010101" pitchFamily="49" charset="-122"/>
                <a:ea typeface="FangSong" panose="02010609060101010101" pitchFamily="49" charset="-122"/>
              </a:rPr>
              <a:t>服务器，前台以</a:t>
            </a:r>
            <a:r>
              <a:rPr lang="en-US" altLang="zh-CN" sz="1200" b="1" dirty="0">
                <a:latin typeface="FangSong" panose="02010609060101010101" pitchFamily="49" charset="-122"/>
                <a:ea typeface="FangSong" panose="02010609060101010101" pitchFamily="49" charset="-122"/>
              </a:rPr>
              <a:t>titles</a:t>
            </a:r>
            <a:r>
              <a:rPr lang="zh-CN" altLang="zh-CN" sz="1200" b="1" dirty="0">
                <a:latin typeface="FangSong" panose="02010609060101010101" pitchFamily="49" charset="-122"/>
                <a:ea typeface="FangSong" panose="02010609060101010101" pitchFamily="49" charset="-122"/>
              </a:rPr>
              <a:t>作为框架运用传统的</a:t>
            </a:r>
            <a:r>
              <a:rPr lang="en-US" altLang="zh-CN" sz="1200" b="1" dirty="0">
                <a:latin typeface="FangSong" panose="02010609060101010101" pitchFamily="49" charset="-122"/>
                <a:ea typeface="FangSong" panose="02010609060101010101" pitchFamily="49" charset="-122"/>
              </a:rPr>
              <a:t>JSP</a:t>
            </a:r>
            <a:r>
              <a:rPr lang="zh-CN" altLang="zh-CN" sz="1200" b="1" dirty="0">
                <a:latin typeface="FangSong" panose="02010609060101010101" pitchFamily="49" charset="-122"/>
                <a:ea typeface="FangSong" panose="02010609060101010101" pitchFamily="49" charset="-122"/>
              </a:rPr>
              <a:t>技术进行数据展示，整个系统基于</a:t>
            </a:r>
            <a:r>
              <a:rPr lang="en-US" altLang="zh-CN" sz="1200" b="1" dirty="0" err="1">
                <a:latin typeface="FangSong" panose="02010609060101010101" pitchFamily="49" charset="-122"/>
                <a:ea typeface="FangSong" panose="02010609060101010101" pitchFamily="49" charset="-122"/>
              </a:rPr>
              <a:t>JavaEE</a:t>
            </a:r>
            <a:r>
              <a:rPr lang="zh-CN" altLang="zh-CN" sz="1200" b="1" dirty="0">
                <a:latin typeface="FangSong" panose="02010609060101010101" pitchFamily="49" charset="-122"/>
                <a:ea typeface="FangSong" panose="02010609060101010101" pitchFamily="49" charset="-122"/>
              </a:rPr>
              <a:t>的</a:t>
            </a:r>
            <a:r>
              <a:rPr lang="en-US" altLang="zh-CN" sz="1200" b="1" dirty="0">
                <a:latin typeface="FangSong" panose="02010609060101010101" pitchFamily="49" charset="-122"/>
                <a:ea typeface="FangSong" panose="02010609060101010101" pitchFamily="49" charset="-122"/>
              </a:rPr>
              <a:t> MVC</a:t>
            </a:r>
            <a:r>
              <a:rPr lang="zh-CN" altLang="zh-CN" sz="1200" b="1" dirty="0">
                <a:latin typeface="FangSong" panose="02010609060101010101" pitchFamily="49" charset="-122"/>
                <a:ea typeface="FangSong" panose="02010609060101010101" pitchFamily="49" charset="-122"/>
              </a:rPr>
              <a:t>设计模式进行构建 </a:t>
            </a:r>
            <a:r>
              <a:rPr lang="zh-CN" altLang="en-US" sz="1200" b="1" dirty="0">
                <a:latin typeface="FangSong" panose="02010609060101010101" pitchFamily="49" charset="-122"/>
                <a:ea typeface="FangSong" panose="02010609060101010101" pitchFamily="49" charset="-122"/>
              </a:rPr>
              <a:t>。</a:t>
            </a:r>
            <a:endParaRPr lang="en-US" altLang="zh-CN" sz="1200" b="1" dirty="0">
              <a:latin typeface="FangSong" panose="02010609060101010101" pitchFamily="49" charset="-122"/>
              <a:ea typeface="FangSong" panose="02010609060101010101" pitchFamily="49" charset="-122"/>
              <a:sym typeface="Arial" panose="020B0604020202020204" pitchFamily="34" charset="0"/>
            </a:endParaRPr>
          </a:p>
        </p:txBody>
      </p:sp>
      <p:sp>
        <p:nvSpPr>
          <p:cNvPr id="36" name="文本框 35">
            <a:extLst>
              <a:ext uri="{FF2B5EF4-FFF2-40B4-BE49-F238E27FC236}">
                <a16:creationId xmlns:a16="http://schemas.microsoft.com/office/drawing/2014/main" id="{39A2EA3C-F4B6-DD4C-92A4-A0606E600E92}"/>
              </a:ext>
            </a:extLst>
          </p:cNvPr>
          <p:cNvSpPr txBox="1"/>
          <p:nvPr/>
        </p:nvSpPr>
        <p:spPr>
          <a:xfrm>
            <a:off x="5926432" y="2738272"/>
            <a:ext cx="2729232" cy="1460410"/>
          </a:xfrm>
          <a:prstGeom prst="rect">
            <a:avLst/>
          </a:prstGeom>
          <a:noFill/>
        </p:spPr>
        <p:txBody>
          <a:bodyPr wrap="square" lIns="68589" tIns="34295" rIns="68589" bIns="34295" rtlCol="0">
            <a:spAutoFit/>
          </a:bodyPr>
          <a:lstStyle/>
          <a:p>
            <a:pPr algn="ctr"/>
            <a:r>
              <a:rPr lang="zh-CN" altLang="zh-CN" sz="1400" dirty="0">
                <a:latin typeface="微软雅黑" panose="020B0503020204020204" pitchFamily="34" charset="-122"/>
                <a:ea typeface="微软雅黑" panose="020B0503020204020204" pitchFamily="34" charset="-122"/>
              </a:rPr>
              <a:t>运行可行性 </a:t>
            </a:r>
            <a:endParaRPr lang="en-US" altLang="zh-CN" sz="1400"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just" defTabSz="912796">
              <a:spcBef>
                <a:spcPct val="20000"/>
              </a:spcBef>
              <a:defRPr/>
            </a:pPr>
            <a:r>
              <a:rPr lang="zh-CN" altLang="en-US" sz="1200" dirty="0">
                <a:latin typeface="+mn-lt"/>
              </a:rPr>
              <a:t>       </a:t>
            </a:r>
            <a:r>
              <a:rPr lang="zh-CN" altLang="zh-CN" sz="1200" b="1" dirty="0">
                <a:latin typeface="FangSong" panose="02010609060101010101" pitchFamily="49" charset="-122"/>
                <a:ea typeface="FangSong" panose="02010609060101010101" pitchFamily="49" charset="-122"/>
              </a:rPr>
              <a:t>系统采用的是浏览器</a:t>
            </a:r>
            <a:r>
              <a:rPr lang="en-US" altLang="zh-CN" sz="1200" b="1" dirty="0">
                <a:latin typeface="FangSong" panose="02010609060101010101" pitchFamily="49" charset="-122"/>
                <a:ea typeface="FangSong" panose="02010609060101010101" pitchFamily="49" charset="-122"/>
              </a:rPr>
              <a:t>/</a:t>
            </a:r>
            <a:r>
              <a:rPr lang="zh-CN" altLang="zh-CN" sz="1200" b="1" dirty="0">
                <a:latin typeface="FangSong" panose="02010609060101010101" pitchFamily="49" charset="-122"/>
                <a:ea typeface="FangSong" panose="02010609060101010101" pitchFamily="49" charset="-122"/>
              </a:rPr>
              <a:t>服务器模式，使用者不需安装任何软件只需用自己计算机所带浏览器即可实现访问，对用户的运行内存、存储内存要求较低，所有相关的操作基本都在服务器上实现</a:t>
            </a:r>
            <a:r>
              <a:rPr lang="zh-CN" altLang="en-US" sz="1200" b="1" dirty="0">
                <a:latin typeface="FangSong" panose="02010609060101010101" pitchFamily="49" charset="-122"/>
                <a:ea typeface="FangSong" panose="02010609060101010101" pitchFamily="49" charset="-122"/>
              </a:rPr>
              <a:t>。</a:t>
            </a:r>
            <a:r>
              <a:rPr lang="zh-CN" altLang="zh-CN" sz="1200" b="1" dirty="0">
                <a:latin typeface="FangSong" panose="02010609060101010101" pitchFamily="49" charset="-122"/>
                <a:ea typeface="FangSong" panose="02010609060101010101" pitchFamily="49" charset="-122"/>
              </a:rPr>
              <a:t> </a:t>
            </a:r>
            <a:endParaRPr lang="en-US" altLang="zh-CN" sz="1200" b="1" dirty="0">
              <a:latin typeface="FangSong" panose="02010609060101010101" pitchFamily="49" charset="-122"/>
              <a:ea typeface="FangSong" panose="02010609060101010101" pitchFamily="49" charset="-122"/>
              <a:sym typeface="Arial" panose="020B0604020202020204" pitchFamily="34" charset="0"/>
            </a:endParaRPr>
          </a:p>
        </p:txBody>
      </p:sp>
    </p:spTree>
    <p:extLst>
      <p:ext uri="{BB962C8B-B14F-4D97-AF65-F5344CB8AC3E}">
        <p14:creationId xmlns:p14="http://schemas.microsoft.com/office/powerpoint/2010/main" val="4044827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
                                        <p:tgtEl>
                                          <p:spTgt spid="18"/>
                                        </p:tgtEl>
                                      </p:cBhvr>
                                    </p:animEffect>
                                    <p:set>
                                      <p:cBhvr>
                                        <p:cTn id="7" dur="1" fill="hold">
                                          <p:stCondLst>
                                            <p:cond delay="9"/>
                                          </p:stCondLst>
                                        </p:cTn>
                                        <p:tgtEl>
                                          <p:spTgt spid="18"/>
                                        </p:tgtEl>
                                        <p:attrNameLst>
                                          <p:attrName>style.visibility</p:attrName>
                                        </p:attrNameLst>
                                      </p:cBhvr>
                                      <p:to>
                                        <p:strVal val="hidden"/>
                                      </p:to>
                                    </p:set>
                                  </p:childTnLst>
                                </p:cTn>
                              </p:par>
                            </p:childTnLst>
                          </p:cTn>
                        </p:par>
                        <p:par>
                          <p:cTn id="8" fill="hold">
                            <p:stCondLst>
                              <p:cond delay="10"/>
                            </p:stCondLst>
                            <p:childTnLst>
                              <p:par>
                                <p:cTn id="9" presetID="53" presetClass="entr" presetSubtype="16" fill="hold" grpId="2"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par>
                          <p:cTn id="14" fill="hold">
                            <p:stCondLst>
                              <p:cond delay="510"/>
                            </p:stCondLst>
                            <p:childTnLst>
                              <p:par>
                                <p:cTn id="15" presetID="42" presetClass="path" presetSubtype="0" accel="50000" decel="50000" fill="hold" grpId="0" nodeType="afterEffect">
                                  <p:stCondLst>
                                    <p:cond delay="0"/>
                                  </p:stCondLst>
                                  <p:childTnLst>
                                    <p:animMotion origin="layout" path="M 0 4.07407E-6 L -0.00169 0.56041 " pathEditMode="relative" rAng="0" ptsTypes="AA">
                                      <p:cBhvr>
                                        <p:cTn id="16" dur="1000" fill="hold"/>
                                        <p:tgtEl>
                                          <p:spTgt spid="17"/>
                                        </p:tgtEl>
                                        <p:attrNameLst>
                                          <p:attrName>ppt_x</p:attrName>
                                          <p:attrName>ppt_y</p:attrName>
                                        </p:attrNameLst>
                                      </p:cBhvr>
                                      <p:rCtr x="-91" y="28009"/>
                                    </p:animMotion>
                                  </p:childTnLst>
                                </p:cTn>
                              </p:par>
                              <p:par>
                                <p:cTn id="17" presetID="50" presetClass="exit" presetSubtype="0" accel="100000" fill="hold" grpId="1" nodeType="withEffect">
                                  <p:stCondLst>
                                    <p:cond delay="500"/>
                                  </p:stCondLst>
                                  <p:childTnLst>
                                    <p:anim calcmode="lin" valueType="num">
                                      <p:cBhvr>
                                        <p:cTn id="18" dur="500"/>
                                        <p:tgtEl>
                                          <p:spTgt spid="17"/>
                                        </p:tgtEl>
                                        <p:attrNameLst>
                                          <p:attrName>ppt_w</p:attrName>
                                        </p:attrNameLst>
                                      </p:cBhvr>
                                      <p:tavLst>
                                        <p:tav tm="0">
                                          <p:val>
                                            <p:strVal val="ppt_w"/>
                                          </p:val>
                                        </p:tav>
                                        <p:tav tm="100000">
                                          <p:val>
                                            <p:strVal val="ppt_w+.3"/>
                                          </p:val>
                                        </p:tav>
                                      </p:tavLst>
                                    </p:anim>
                                    <p:anim calcmode="lin" valueType="num">
                                      <p:cBhvr>
                                        <p:cTn id="19" dur="500"/>
                                        <p:tgtEl>
                                          <p:spTgt spid="17"/>
                                        </p:tgtEl>
                                        <p:attrNameLst>
                                          <p:attrName>ppt_h</p:attrName>
                                        </p:attrNameLst>
                                      </p:cBhvr>
                                      <p:tavLst>
                                        <p:tav tm="0">
                                          <p:val>
                                            <p:strVal val="ppt_h"/>
                                          </p:val>
                                        </p:tav>
                                        <p:tav tm="100000">
                                          <p:val>
                                            <p:strVal val="ppt_h"/>
                                          </p:val>
                                        </p:tav>
                                      </p:tavLst>
                                    </p:anim>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par>
                          <p:cTn id="22" fill="hold">
                            <p:stCondLst>
                              <p:cond delay="1510"/>
                            </p:stCondLst>
                            <p:childTnLst>
                              <p:par>
                                <p:cTn id="23" presetID="42" presetClass="entr" presetSubtype="0" fill="hold" grpId="0" nodeType="afterEffect">
                                  <p:stCondLst>
                                    <p:cond delay="25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750"/>
                                        <p:tgtEl>
                                          <p:spTgt spid="21"/>
                                        </p:tgtEl>
                                      </p:cBhvr>
                                    </p:animEffect>
                                    <p:anim calcmode="lin" valueType="num">
                                      <p:cBhvr>
                                        <p:cTn id="26" dur="750" fill="hold"/>
                                        <p:tgtEl>
                                          <p:spTgt spid="21"/>
                                        </p:tgtEl>
                                        <p:attrNameLst>
                                          <p:attrName>ppt_x</p:attrName>
                                        </p:attrNameLst>
                                      </p:cBhvr>
                                      <p:tavLst>
                                        <p:tav tm="0">
                                          <p:val>
                                            <p:strVal val="#ppt_x"/>
                                          </p:val>
                                        </p:tav>
                                        <p:tav tm="100000">
                                          <p:val>
                                            <p:strVal val="#ppt_x"/>
                                          </p:val>
                                        </p:tav>
                                      </p:tavLst>
                                    </p:anim>
                                    <p:anim calcmode="lin" valueType="num">
                                      <p:cBhvr>
                                        <p:cTn id="27" dur="75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750"/>
                                        <p:tgtEl>
                                          <p:spTgt spid="20"/>
                                        </p:tgtEl>
                                      </p:cBhvr>
                                    </p:animEffect>
                                    <p:anim calcmode="lin" valueType="num">
                                      <p:cBhvr>
                                        <p:cTn id="31" dur="750" fill="hold"/>
                                        <p:tgtEl>
                                          <p:spTgt spid="20"/>
                                        </p:tgtEl>
                                        <p:attrNameLst>
                                          <p:attrName>ppt_x</p:attrName>
                                        </p:attrNameLst>
                                      </p:cBhvr>
                                      <p:tavLst>
                                        <p:tav tm="0">
                                          <p:val>
                                            <p:strVal val="#ppt_x"/>
                                          </p:val>
                                        </p:tav>
                                        <p:tav tm="100000">
                                          <p:val>
                                            <p:strVal val="#ppt_x"/>
                                          </p:val>
                                        </p:tav>
                                      </p:tavLst>
                                    </p:anim>
                                    <p:anim calcmode="lin" valueType="num">
                                      <p:cBhvr>
                                        <p:cTn id="32" dur="750" fill="hold"/>
                                        <p:tgtEl>
                                          <p:spTgt spid="2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750"/>
                                        <p:tgtEl>
                                          <p:spTgt spid="19"/>
                                        </p:tgtEl>
                                      </p:cBhvr>
                                    </p:animEffect>
                                    <p:anim calcmode="lin" valueType="num">
                                      <p:cBhvr>
                                        <p:cTn id="36" dur="750" fill="hold"/>
                                        <p:tgtEl>
                                          <p:spTgt spid="19"/>
                                        </p:tgtEl>
                                        <p:attrNameLst>
                                          <p:attrName>ppt_x</p:attrName>
                                        </p:attrNameLst>
                                      </p:cBhvr>
                                      <p:tavLst>
                                        <p:tav tm="0">
                                          <p:val>
                                            <p:strVal val="#ppt_x"/>
                                          </p:val>
                                        </p:tav>
                                        <p:tav tm="100000">
                                          <p:val>
                                            <p:strVal val="#ppt_x"/>
                                          </p:val>
                                        </p:tav>
                                      </p:tavLst>
                                    </p:anim>
                                    <p:anim calcmode="lin" valueType="num">
                                      <p:cBhvr>
                                        <p:cTn id="37" dur="75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2510"/>
                            </p:stCondLst>
                            <p:childTnLst>
                              <p:par>
                                <p:cTn id="39" presetID="53" presetClass="entr" presetSubtype="16"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8" grpId="0" animBg="1"/>
      <p:bldP spid="19" grpId="0" animBg="1"/>
      <p:bldP spid="20" grpId="0" animBg="1"/>
      <p:bldP spid="21" grpId="0" animBg="1"/>
      <p:bldP spid="22"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D1BC9E-4CD7-714B-AB73-ACC51247D721}"/>
              </a:ext>
            </a:extLst>
          </p:cNvPr>
          <p:cNvSpPr/>
          <p:nvPr/>
        </p:nvSpPr>
        <p:spPr>
          <a:xfrm>
            <a:off x="0" y="123478"/>
            <a:ext cx="179512" cy="64807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4BFCC16-10A8-2B4F-9CA3-1E5672DD6D50}"/>
              </a:ext>
            </a:extLst>
          </p:cNvPr>
          <p:cNvSpPr txBox="1"/>
          <p:nvPr/>
        </p:nvSpPr>
        <p:spPr>
          <a:xfrm>
            <a:off x="462835" y="195486"/>
            <a:ext cx="3245067" cy="369332"/>
          </a:xfrm>
          <a:prstGeom prst="rect">
            <a:avLst/>
          </a:prstGeom>
          <a:noFill/>
        </p:spPr>
        <p:txBody>
          <a:bodyPr wrap="square" lIns="0" tIns="0" rIns="0" bIns="0"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zh-CN" altLang="en-US" sz="2400" b="1" dirty="0">
                <a:ln/>
                <a:solidFill>
                  <a:schemeClr val="tx1">
                    <a:lumMod val="75000"/>
                    <a:lumOff val="25000"/>
                  </a:schemeClr>
                </a:solidFill>
                <a:latin typeface="微软雅黑" pitchFamily="34" charset="-122"/>
                <a:ea typeface="微软雅黑" pitchFamily="34" charset="-122"/>
              </a:rPr>
              <a:t>需求分析</a:t>
            </a:r>
            <a:r>
              <a:rPr kumimoji="1" lang="en-US" altLang="zh-CN" sz="2400" b="1" dirty="0">
                <a:ln/>
                <a:solidFill>
                  <a:schemeClr val="tx1">
                    <a:lumMod val="75000"/>
                    <a:lumOff val="25000"/>
                  </a:schemeClr>
                </a:solidFill>
                <a:latin typeface="微软雅黑" pitchFamily="34" charset="-122"/>
                <a:ea typeface="微软雅黑" pitchFamily="34" charset="-122"/>
              </a:rPr>
              <a:t>—</a:t>
            </a:r>
            <a:r>
              <a:rPr kumimoji="1" lang="zh-CN" altLang="en-US" sz="2400" b="1" dirty="0">
                <a:ln/>
                <a:solidFill>
                  <a:schemeClr val="tx1">
                    <a:lumMod val="75000"/>
                    <a:lumOff val="25000"/>
                  </a:schemeClr>
                </a:solidFill>
                <a:latin typeface="微软雅黑" pitchFamily="34" charset="-122"/>
                <a:ea typeface="微软雅黑" pitchFamily="34" charset="-122"/>
              </a:rPr>
              <a:t>权限分析</a:t>
            </a:r>
          </a:p>
        </p:txBody>
      </p:sp>
      <p:sp>
        <p:nvSpPr>
          <p:cNvPr id="12" name="Oval 65">
            <a:extLst>
              <a:ext uri="{FF2B5EF4-FFF2-40B4-BE49-F238E27FC236}">
                <a16:creationId xmlns:a16="http://schemas.microsoft.com/office/drawing/2014/main" id="{E906C212-5A6C-BD41-8D76-9F363AF42EC8}"/>
              </a:ext>
            </a:extLst>
          </p:cNvPr>
          <p:cNvSpPr>
            <a:spLocks noChangeArrowheads="1"/>
          </p:cNvSpPr>
          <p:nvPr/>
        </p:nvSpPr>
        <p:spPr bwMode="auto">
          <a:xfrm rot="10800000" flipV="1">
            <a:off x="945957" y="2545963"/>
            <a:ext cx="1454341" cy="13831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sp>
        <p:nvSpPr>
          <p:cNvPr id="13" name="Oval 65">
            <a:extLst>
              <a:ext uri="{FF2B5EF4-FFF2-40B4-BE49-F238E27FC236}">
                <a16:creationId xmlns:a16="http://schemas.microsoft.com/office/drawing/2014/main" id="{6F79BEA5-D2E5-9943-B4D6-86974652A972}"/>
              </a:ext>
            </a:extLst>
          </p:cNvPr>
          <p:cNvSpPr>
            <a:spLocks noChangeArrowheads="1"/>
          </p:cNvSpPr>
          <p:nvPr/>
        </p:nvSpPr>
        <p:spPr bwMode="auto">
          <a:xfrm rot="10800000" flipV="1">
            <a:off x="6686355" y="3729577"/>
            <a:ext cx="1454341" cy="13831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00782" tIns="50391" rIns="100782" bIns="50391" anchor="ctr"/>
          <a:lstStyle/>
          <a:p>
            <a:pPr defTabSz="685302" fontAlgn="auto">
              <a:spcBef>
                <a:spcPts val="0"/>
              </a:spcBef>
              <a:spcAft>
                <a:spcPts val="0"/>
              </a:spcAft>
              <a:defRPr/>
            </a:pPr>
            <a:endParaRPr lang="zh-CN" altLang="en-US" kern="0" dirty="0">
              <a:solidFill>
                <a:sysClr val="windowText" lastClr="000000"/>
              </a:solidFill>
              <a:latin typeface="Arial" panose="020B0604020202020204" pitchFamily="34" charset="0"/>
              <a:ea typeface="宋体" panose="02010600030101010101" pitchFamily="2" charset="-122"/>
            </a:endParaRPr>
          </a:p>
        </p:txBody>
      </p:sp>
      <p:grpSp>
        <p:nvGrpSpPr>
          <p:cNvPr id="14" name="组合 147">
            <a:extLst>
              <a:ext uri="{FF2B5EF4-FFF2-40B4-BE49-F238E27FC236}">
                <a16:creationId xmlns:a16="http://schemas.microsoft.com/office/drawing/2014/main" id="{DB4BED11-766B-8A47-AE6F-3D9E4E3E3418}"/>
              </a:ext>
            </a:extLst>
          </p:cNvPr>
          <p:cNvGrpSpPr/>
          <p:nvPr/>
        </p:nvGrpSpPr>
        <p:grpSpPr>
          <a:xfrm>
            <a:off x="1211831" y="1539497"/>
            <a:ext cx="940088" cy="1001193"/>
            <a:chOff x="611306" y="1203674"/>
            <a:chExt cx="1328332" cy="1414234"/>
          </a:xfrm>
          <a:solidFill>
            <a:srgbClr val="325F0B"/>
          </a:solidFill>
        </p:grpSpPr>
        <p:sp>
          <p:nvSpPr>
            <p:cNvPr id="15" name="菱形 14">
              <a:extLst>
                <a:ext uri="{FF2B5EF4-FFF2-40B4-BE49-F238E27FC236}">
                  <a16:creationId xmlns:a16="http://schemas.microsoft.com/office/drawing/2014/main" id="{13028331-EFC7-474D-87CD-4454D4802182}"/>
                </a:ext>
              </a:extLst>
            </p:cNvPr>
            <p:cNvSpPr/>
            <p:nvPr/>
          </p:nvSpPr>
          <p:spPr>
            <a:xfrm>
              <a:off x="723313" y="1289437"/>
              <a:ext cx="1104318" cy="1328471"/>
            </a:xfrm>
            <a:prstGeom prst="diamond">
              <a:avLst/>
            </a:prstGeom>
            <a:solidFill>
              <a:schemeClr val="accent1">
                <a:lumMod val="50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6" name="菱形 15">
              <a:extLst>
                <a:ext uri="{FF2B5EF4-FFF2-40B4-BE49-F238E27FC236}">
                  <a16:creationId xmlns:a16="http://schemas.microsoft.com/office/drawing/2014/main" id="{BD1669D0-6BA9-1249-9607-445CC2133627}"/>
                </a:ext>
              </a:extLst>
            </p:cNvPr>
            <p:cNvSpPr/>
            <p:nvPr/>
          </p:nvSpPr>
          <p:spPr>
            <a:xfrm>
              <a:off x="611306" y="1203674"/>
              <a:ext cx="1328332" cy="1326722"/>
            </a:xfrm>
            <a:prstGeom prst="diamond">
              <a:avLst/>
            </a:prstGeom>
            <a:solidFill>
              <a:srgbClr val="EDE79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685302" fontAlgn="auto">
                <a:spcBef>
                  <a:spcPts val="0"/>
                </a:spcBef>
                <a:spcAft>
                  <a:spcPts val="0"/>
                </a:spcAft>
                <a:defRPr/>
              </a:pPr>
              <a:r>
                <a:rPr lang="en-US" altLang="zh-CN" sz="3200" dirty="0">
                  <a:solidFill>
                    <a:srgbClr val="FFFFFF"/>
                  </a:solidFill>
                  <a:latin typeface="Elephant" panose="02020904090505020303" pitchFamily="18" charset="0"/>
                  <a:ea typeface="Arial Unicode MS" pitchFamily="34" charset="-122"/>
                  <a:cs typeface="Arial Unicode MS" pitchFamily="34" charset="-122"/>
                </a:rPr>
                <a:t>A</a:t>
              </a:r>
              <a:endParaRPr lang="zh-CN" altLang="en-US" sz="3200" dirty="0">
                <a:solidFill>
                  <a:srgbClr val="FFFFFF"/>
                </a:solidFill>
                <a:latin typeface="Elephant" panose="02020904090505020303" pitchFamily="18" charset="0"/>
                <a:ea typeface="Arial Unicode MS" pitchFamily="34" charset="-122"/>
                <a:cs typeface="Arial Unicode MS" pitchFamily="34" charset="-122"/>
              </a:endParaRPr>
            </a:p>
          </p:txBody>
        </p:sp>
      </p:grpSp>
      <p:grpSp>
        <p:nvGrpSpPr>
          <p:cNvPr id="17" name="组合 153">
            <a:extLst>
              <a:ext uri="{FF2B5EF4-FFF2-40B4-BE49-F238E27FC236}">
                <a16:creationId xmlns:a16="http://schemas.microsoft.com/office/drawing/2014/main" id="{1A4FA49D-8F7B-344E-9FF9-8F0BD72095E9}"/>
              </a:ext>
            </a:extLst>
          </p:cNvPr>
          <p:cNvGrpSpPr/>
          <p:nvPr/>
        </p:nvGrpSpPr>
        <p:grpSpPr>
          <a:xfrm>
            <a:off x="6943481" y="2736825"/>
            <a:ext cx="940090" cy="1001193"/>
            <a:chOff x="4056282" y="1203598"/>
            <a:chExt cx="1328333" cy="1414234"/>
          </a:xfrm>
          <a:solidFill>
            <a:srgbClr val="325F0B"/>
          </a:solidFill>
        </p:grpSpPr>
        <p:sp>
          <p:nvSpPr>
            <p:cNvPr id="18" name="菱形 17">
              <a:extLst>
                <a:ext uri="{FF2B5EF4-FFF2-40B4-BE49-F238E27FC236}">
                  <a16:creationId xmlns:a16="http://schemas.microsoft.com/office/drawing/2014/main" id="{8C04FB8D-98A6-334E-BEEA-9F6222E92240}"/>
                </a:ext>
              </a:extLst>
            </p:cNvPr>
            <p:cNvSpPr/>
            <p:nvPr/>
          </p:nvSpPr>
          <p:spPr>
            <a:xfrm>
              <a:off x="4168289" y="1289361"/>
              <a:ext cx="1104319" cy="1328471"/>
            </a:xfrm>
            <a:prstGeom prst="diamond">
              <a:avLst/>
            </a:prstGeom>
            <a:solidFill>
              <a:schemeClr val="accent2">
                <a:lumMod val="75000"/>
              </a:schemeClr>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endParaRPr lang="zh-CN" altLang="en-US" sz="2000" dirty="0">
                <a:solidFill>
                  <a:srgbClr val="FFFFFF"/>
                </a:solidFill>
                <a:latin typeface="Arial Unicode MS" pitchFamily="34" charset="-122"/>
                <a:ea typeface="Arial Unicode MS" pitchFamily="34" charset="-122"/>
                <a:cs typeface="Arial Unicode MS" pitchFamily="34" charset="-122"/>
              </a:endParaRPr>
            </a:p>
          </p:txBody>
        </p:sp>
        <p:sp>
          <p:nvSpPr>
            <p:cNvPr id="19" name="菱形 18">
              <a:extLst>
                <a:ext uri="{FF2B5EF4-FFF2-40B4-BE49-F238E27FC236}">
                  <a16:creationId xmlns:a16="http://schemas.microsoft.com/office/drawing/2014/main" id="{3100D341-C8C2-CF4F-ADC9-0B39C8B09FA6}"/>
                </a:ext>
              </a:extLst>
            </p:cNvPr>
            <p:cNvSpPr/>
            <p:nvPr/>
          </p:nvSpPr>
          <p:spPr>
            <a:xfrm>
              <a:off x="4056282" y="1203598"/>
              <a:ext cx="1328333" cy="1326722"/>
            </a:xfrm>
            <a:prstGeom prst="diamond">
              <a:avLst/>
            </a:prstGeom>
            <a:solidFill>
              <a:srgbClr val="737211"/>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302" fontAlgn="auto">
                <a:spcBef>
                  <a:spcPts val="0"/>
                </a:spcBef>
                <a:spcAft>
                  <a:spcPts val="0"/>
                </a:spcAft>
                <a:defRPr/>
              </a:pPr>
              <a:r>
                <a:rPr lang="en-US" altLang="zh-CN" sz="3200" dirty="0">
                  <a:solidFill>
                    <a:srgbClr val="FFFFFF"/>
                  </a:solidFill>
                  <a:latin typeface="Elephant" panose="02020904090505020303" pitchFamily="18" charset="0"/>
                  <a:ea typeface="Arial Unicode MS" pitchFamily="34" charset="-122"/>
                  <a:cs typeface="Arial Unicode MS" pitchFamily="34" charset="-122"/>
                </a:rPr>
                <a:t>B</a:t>
              </a:r>
              <a:endParaRPr lang="zh-CN" altLang="en-US" sz="3200" dirty="0">
                <a:solidFill>
                  <a:srgbClr val="FFFFFF"/>
                </a:solidFill>
                <a:latin typeface="Elephant" panose="02020904090505020303" pitchFamily="18" charset="0"/>
                <a:ea typeface="Arial Unicode MS" pitchFamily="34" charset="-122"/>
                <a:cs typeface="Arial Unicode MS" pitchFamily="34" charset="-122"/>
              </a:endParaRPr>
            </a:p>
          </p:txBody>
        </p:sp>
      </p:grpSp>
      <p:sp>
        <p:nvSpPr>
          <p:cNvPr id="20" name="文本框 17">
            <a:extLst>
              <a:ext uri="{FF2B5EF4-FFF2-40B4-BE49-F238E27FC236}">
                <a16:creationId xmlns:a16="http://schemas.microsoft.com/office/drawing/2014/main" id="{7ED725F2-A2D2-354D-B6A0-8CF1769A0AFC}"/>
              </a:ext>
            </a:extLst>
          </p:cNvPr>
          <p:cNvSpPr txBox="1"/>
          <p:nvPr/>
        </p:nvSpPr>
        <p:spPr>
          <a:xfrm>
            <a:off x="2209210" y="1539497"/>
            <a:ext cx="4455166" cy="1055874"/>
          </a:xfrm>
          <a:prstGeom prst="rect">
            <a:avLst/>
          </a:prstGeom>
          <a:noFill/>
        </p:spPr>
        <p:txBody>
          <a:bodyPr wrap="square" lIns="100782" tIns="50391" rIns="100782" bIns="50391">
            <a:spAutoFit/>
          </a:bodyPr>
          <a:lstStyle/>
          <a:p>
            <a:pPr algn="just" defTabSz="685302" fontAlgn="auto">
              <a:lnSpc>
                <a:spcPct val="150000"/>
              </a:lnSpc>
              <a:spcBef>
                <a:spcPts val="0"/>
              </a:spcBef>
              <a:spcAft>
                <a:spcPts val="600"/>
              </a:spcAft>
              <a:defRPr/>
            </a:pPr>
            <a:r>
              <a:rPr lang="zh-CN" altLang="en-US" sz="1400" dirty="0">
                <a:latin typeface="+mn-lt"/>
                <a:ea typeface="微软雅黑" panose="020B0503020204020204" pitchFamily="34" charset="-122"/>
              </a:rPr>
              <a:t>超级管理员</a:t>
            </a:r>
            <a:endParaRPr lang="en-US" altLang="zh-CN" sz="1400" dirty="0">
              <a:latin typeface="+mn-lt"/>
              <a:ea typeface="微软雅黑" panose="020B0503020204020204" pitchFamily="34" charset="-122"/>
            </a:endParaRPr>
          </a:p>
          <a:p>
            <a:r>
              <a:rPr lang="zh-CN" altLang="en-US" sz="1200" dirty="0">
                <a:latin typeface="+mn-lt"/>
                <a:ea typeface="+mn-ea"/>
              </a:rPr>
              <a:t>       </a:t>
            </a:r>
            <a:r>
              <a:rPr lang="zh-CN" altLang="zh-CN" sz="1200" dirty="0">
                <a:latin typeface="+mn-lt"/>
                <a:ea typeface="+mn-ea"/>
              </a:rPr>
              <a:t>拥有高于普通管理员的权限，除了可以执行基本的业务操作以外，主要是维护店铺人员信息。可以保证系统在安全的状态下稳定运行。</a:t>
            </a:r>
          </a:p>
        </p:txBody>
      </p:sp>
      <p:sp>
        <p:nvSpPr>
          <p:cNvPr id="21" name="文本框 23">
            <a:extLst>
              <a:ext uri="{FF2B5EF4-FFF2-40B4-BE49-F238E27FC236}">
                <a16:creationId xmlns:a16="http://schemas.microsoft.com/office/drawing/2014/main" id="{BCDDCF77-D435-8A4A-BE21-021F327BDDA8}"/>
              </a:ext>
            </a:extLst>
          </p:cNvPr>
          <p:cNvSpPr txBox="1"/>
          <p:nvPr/>
        </p:nvSpPr>
        <p:spPr>
          <a:xfrm>
            <a:off x="2209210" y="2911991"/>
            <a:ext cx="4442217" cy="1023237"/>
          </a:xfrm>
          <a:prstGeom prst="rect">
            <a:avLst/>
          </a:prstGeom>
          <a:noFill/>
        </p:spPr>
        <p:txBody>
          <a:bodyPr wrap="square" lIns="100782" tIns="50391" rIns="100782" bIns="50391">
            <a:spAutoFit/>
          </a:bodyPr>
          <a:lstStyle/>
          <a:p>
            <a:pPr algn="r" defTabSz="685302" fontAlgn="auto">
              <a:lnSpc>
                <a:spcPct val="150000"/>
              </a:lnSpc>
              <a:spcBef>
                <a:spcPts val="0"/>
              </a:spcBef>
              <a:spcAft>
                <a:spcPts val="600"/>
              </a:spcAft>
              <a:defRPr/>
            </a:pPr>
            <a:r>
              <a:rPr lang="zh-CN" altLang="en-US" sz="1400" dirty="0">
                <a:latin typeface="+mn-lt"/>
                <a:ea typeface="微软雅黑" panose="020B0503020204020204" pitchFamily="34" charset="-122"/>
              </a:rPr>
              <a:t>普通管理员</a:t>
            </a:r>
            <a:endParaRPr lang="en-US" altLang="zh-CN" sz="1400" dirty="0">
              <a:latin typeface="+mn-lt"/>
              <a:ea typeface="微软雅黑" panose="020B0503020204020204" pitchFamily="34" charset="-122"/>
            </a:endParaRPr>
          </a:p>
          <a:p>
            <a:pPr algn="just" defTabSz="685302" fontAlgn="auto">
              <a:lnSpc>
                <a:spcPct val="150000"/>
              </a:lnSpc>
              <a:spcBef>
                <a:spcPts val="0"/>
              </a:spcBef>
              <a:spcAft>
                <a:spcPts val="0"/>
              </a:spcAft>
              <a:defRPr/>
            </a:pPr>
            <a:r>
              <a:rPr lang="en-US" altLang="zh-CN" sz="1200" dirty="0">
                <a:latin typeface="+mn-lt"/>
                <a:ea typeface="+mn-ea"/>
              </a:rPr>
              <a:t>       </a:t>
            </a:r>
            <a:r>
              <a:rPr lang="zh-CN" altLang="zh-CN" sz="1200" dirty="0">
                <a:latin typeface="+mn-lt"/>
                <a:ea typeface="+mn-ea"/>
              </a:rPr>
              <a:t>主要职责是后台信息管理，为客户订购</a:t>
            </a:r>
            <a:r>
              <a:rPr lang="zh-CN" altLang="en-US" sz="1200" dirty="0">
                <a:latin typeface="+mn-lt"/>
                <a:ea typeface="+mn-ea"/>
              </a:rPr>
              <a:t>商品</a:t>
            </a:r>
            <a:r>
              <a:rPr lang="zh-CN" altLang="zh-CN" sz="1200" dirty="0">
                <a:latin typeface="+mn-lt"/>
                <a:ea typeface="+mn-ea"/>
              </a:rPr>
              <a:t>，查看</a:t>
            </a:r>
            <a:r>
              <a:rPr lang="zh-CN" altLang="en-US" sz="1200" dirty="0">
                <a:latin typeface="+mn-lt"/>
                <a:ea typeface="+mn-ea"/>
              </a:rPr>
              <a:t>、</a:t>
            </a:r>
            <a:r>
              <a:rPr lang="zh-CN" altLang="zh-CN" sz="1200" dirty="0">
                <a:latin typeface="+mn-lt"/>
                <a:ea typeface="+mn-ea"/>
              </a:rPr>
              <a:t>删除</a:t>
            </a:r>
            <a:r>
              <a:rPr lang="zh-CN" altLang="en-US" sz="1200" dirty="0">
                <a:latin typeface="+mn-lt"/>
                <a:ea typeface="+mn-ea"/>
              </a:rPr>
              <a:t>、</a:t>
            </a:r>
            <a:r>
              <a:rPr lang="zh-CN" altLang="zh-CN" sz="1200" dirty="0">
                <a:latin typeface="+mn-lt"/>
                <a:ea typeface="+mn-ea"/>
              </a:rPr>
              <a:t>修改</a:t>
            </a:r>
            <a:r>
              <a:rPr lang="zh-CN" altLang="en-US" sz="1200" dirty="0">
                <a:latin typeface="+mn-lt"/>
                <a:ea typeface="+mn-ea"/>
              </a:rPr>
              <a:t>订单信息，管理商品库存，维护商品信息等</a:t>
            </a:r>
            <a:r>
              <a:rPr lang="zh-CN" altLang="zh-CN" sz="1200" dirty="0">
                <a:latin typeface="+mn-lt"/>
                <a:ea typeface="+mn-ea"/>
              </a:rPr>
              <a:t>。</a:t>
            </a:r>
            <a:endParaRPr lang="en-US" altLang="zh-CN" sz="1200" dirty="0">
              <a:latin typeface="+mn-lt"/>
              <a:ea typeface="+mn-ea"/>
            </a:endParaRPr>
          </a:p>
        </p:txBody>
      </p:sp>
    </p:spTree>
    <p:extLst>
      <p:ext uri="{BB962C8B-B14F-4D97-AF65-F5344CB8AC3E}">
        <p14:creationId xmlns:p14="http://schemas.microsoft.com/office/powerpoint/2010/main" val="3676599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Lst>
</file>

<file path=ppt/theme/theme1.xml><?xml version="1.0" encoding="utf-8"?>
<a:theme xmlns:a="http://schemas.openxmlformats.org/drawingml/2006/main" name="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11292</TotalTime>
  <Words>3522</Words>
  <Application>Microsoft Macintosh PowerPoint</Application>
  <PresentationFormat>全屏显示(16:9)</PresentationFormat>
  <Paragraphs>773</Paragraphs>
  <Slides>34</Slides>
  <Notes>11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方正兰亭超细黑简体</vt:lpstr>
      <vt:lpstr>STXinwei</vt:lpstr>
      <vt:lpstr>STXingkai</vt:lpstr>
      <vt:lpstr>宋体</vt:lpstr>
      <vt:lpstr>微软雅黑</vt:lpstr>
      <vt:lpstr>Arial Unicode MS</vt:lpstr>
      <vt:lpstr>Baoli SC</vt:lpstr>
      <vt:lpstr>Elephant</vt:lpstr>
      <vt:lpstr>FangSong</vt:lpstr>
      <vt:lpstr>LingWai SC Medium</vt:lpstr>
      <vt:lpstr>Microsoft YaHei Light</vt:lpstr>
      <vt:lpstr>Nanum Pen Script</vt:lpstr>
      <vt:lpstr>Yuppy SC</vt:lpstr>
      <vt:lpstr>Arial</vt:lpstr>
      <vt:lpstr>Calibri</vt:lpstr>
      <vt:lpstr>Calibri Light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简洁大气</dc:title>
  <dc:creator>第一PPT</dc:creator>
  <cp:keywords>www.1ppt.com</cp:keywords>
  <dc:description>www.1ppt.com</dc:description>
  <cp:lastModifiedBy>Microsoft Office User</cp:lastModifiedBy>
  <cp:revision>1410</cp:revision>
  <dcterms:created xsi:type="dcterms:W3CDTF">2015-04-24T01:01:13Z</dcterms:created>
  <dcterms:modified xsi:type="dcterms:W3CDTF">2019-06-13T13:50:11Z</dcterms:modified>
</cp:coreProperties>
</file>